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5" r:id="rId1"/>
  </p:sldMasterIdLst>
  <p:notesMasterIdLst>
    <p:notesMasterId r:id="rId35"/>
  </p:notesMasterIdLst>
  <p:handoutMasterIdLst>
    <p:handoutMasterId r:id="rId36"/>
  </p:handoutMasterIdLst>
  <p:sldIdLst>
    <p:sldId id="260" r:id="rId2"/>
    <p:sldId id="262" r:id="rId3"/>
    <p:sldId id="261" r:id="rId4"/>
    <p:sldId id="273" r:id="rId5"/>
    <p:sldId id="271" r:id="rId6"/>
    <p:sldId id="268" r:id="rId7"/>
    <p:sldId id="266" r:id="rId8"/>
    <p:sldId id="272" r:id="rId9"/>
    <p:sldId id="267" r:id="rId10"/>
    <p:sldId id="264"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Lst>
  <p:sldSz cx="9144000" cy="6858000" type="screen4x3"/>
  <p:notesSz cx="6669088" cy="9926638"/>
  <p:defaultTextStyle>
    <a:defPPr>
      <a:defRPr lang="en-US"/>
    </a:defPPr>
    <a:lvl1pPr algn="l" rtl="0" fontAlgn="base">
      <a:spcBef>
        <a:spcPct val="0"/>
      </a:spcBef>
      <a:spcAft>
        <a:spcPct val="0"/>
      </a:spcAft>
      <a:defRPr sz="2400" kern="1200">
        <a:solidFill>
          <a:schemeClr val="tx1"/>
        </a:solidFill>
        <a:latin typeface="Times" pitchFamily="18" charset="0"/>
        <a:ea typeface="+mn-ea"/>
        <a:cs typeface="+mn-cs"/>
      </a:defRPr>
    </a:lvl1pPr>
    <a:lvl2pPr marL="457200" algn="l" rtl="0" fontAlgn="base">
      <a:spcBef>
        <a:spcPct val="0"/>
      </a:spcBef>
      <a:spcAft>
        <a:spcPct val="0"/>
      </a:spcAft>
      <a:defRPr sz="2400" kern="1200">
        <a:solidFill>
          <a:schemeClr val="tx1"/>
        </a:solidFill>
        <a:latin typeface="Times" pitchFamily="18" charset="0"/>
        <a:ea typeface="+mn-ea"/>
        <a:cs typeface="+mn-cs"/>
      </a:defRPr>
    </a:lvl2pPr>
    <a:lvl3pPr marL="914400" algn="l" rtl="0" fontAlgn="base">
      <a:spcBef>
        <a:spcPct val="0"/>
      </a:spcBef>
      <a:spcAft>
        <a:spcPct val="0"/>
      </a:spcAft>
      <a:defRPr sz="2400" kern="1200">
        <a:solidFill>
          <a:schemeClr val="tx1"/>
        </a:solidFill>
        <a:latin typeface="Times" pitchFamily="18" charset="0"/>
        <a:ea typeface="+mn-ea"/>
        <a:cs typeface="+mn-cs"/>
      </a:defRPr>
    </a:lvl3pPr>
    <a:lvl4pPr marL="1371600" algn="l" rtl="0" fontAlgn="base">
      <a:spcBef>
        <a:spcPct val="0"/>
      </a:spcBef>
      <a:spcAft>
        <a:spcPct val="0"/>
      </a:spcAft>
      <a:defRPr sz="2400" kern="1200">
        <a:solidFill>
          <a:schemeClr val="tx1"/>
        </a:solidFill>
        <a:latin typeface="Times" pitchFamily="18" charset="0"/>
        <a:ea typeface="+mn-ea"/>
        <a:cs typeface="+mn-cs"/>
      </a:defRPr>
    </a:lvl4pPr>
    <a:lvl5pPr marL="1828800" algn="l" rtl="0" fontAlgn="base">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79173" autoAdjust="0"/>
  </p:normalViewPr>
  <p:slideViewPr>
    <p:cSldViewPr>
      <p:cViewPr varScale="1">
        <p:scale>
          <a:sx n="73" d="100"/>
          <a:sy n="73" d="100"/>
        </p:scale>
        <p:origin x="1482"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_rels/data3.xml.rels><?xml version="1.0" encoding="UTF-8" standalone="yes"?>
<Relationships xmlns="http://schemas.openxmlformats.org/package/2006/relationships"><Relationship Id="rId1" Type="http://schemas.openxmlformats.org/officeDocument/2006/relationships/image" Target="../media/image2.wmf"/></Relationships>
</file>

<file path=ppt/diagrams/_rels/drawing3.xml.rels><?xml version="1.0" encoding="UTF-8" standalone="yes"?>
<Relationships xmlns="http://schemas.openxmlformats.org/package/2006/relationships"><Relationship Id="rId1" Type="http://schemas.openxmlformats.org/officeDocument/2006/relationships/image" Target="../media/image2.wmf"/></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7BA4F5-1797-40D6-9732-2CF51341DA9D}" type="doc">
      <dgm:prSet loTypeId="urn:microsoft.com/office/officeart/2005/8/layout/radial4" loCatId="relationship" qsTypeId="urn:microsoft.com/office/officeart/2005/8/quickstyle/simple1" qsCatId="simple" csTypeId="urn:microsoft.com/office/officeart/2005/8/colors/accent1_1" csCatId="accent1" phldr="1"/>
      <dgm:spPr/>
      <dgm:t>
        <a:bodyPr/>
        <a:lstStyle/>
        <a:p>
          <a:endParaRPr lang="en-AU"/>
        </a:p>
      </dgm:t>
    </dgm:pt>
    <dgm:pt modelId="{C8FD5DA6-0F50-49B8-B417-A6976ACF5085}">
      <dgm:prSet phldrT="[Text]"/>
      <dgm:spPr/>
      <dgm:t>
        <a:bodyPr/>
        <a:lstStyle/>
        <a:p>
          <a:r>
            <a:rPr lang="en-AU" b="1" smtClean="0"/>
            <a:t>Financial </a:t>
          </a:r>
          <a:r>
            <a:rPr lang="en-AU" b="1" dirty="0" smtClean="0"/>
            <a:t>Management Framework</a:t>
          </a:r>
          <a:endParaRPr lang="en-AU" b="1" dirty="0"/>
        </a:p>
      </dgm:t>
    </dgm:pt>
    <dgm:pt modelId="{D7A9EFE1-BE43-42CA-845D-6249CF41D0D6}" type="parTrans" cxnId="{A10BB6D8-CD64-4F08-9421-C742CF384134}">
      <dgm:prSet/>
      <dgm:spPr/>
      <dgm:t>
        <a:bodyPr/>
        <a:lstStyle/>
        <a:p>
          <a:endParaRPr lang="en-AU"/>
        </a:p>
      </dgm:t>
    </dgm:pt>
    <dgm:pt modelId="{05E4DC62-C414-43F7-A5C5-76C387C2AE64}" type="sibTrans" cxnId="{A10BB6D8-CD64-4F08-9421-C742CF384134}">
      <dgm:prSet/>
      <dgm:spPr/>
      <dgm:t>
        <a:bodyPr/>
        <a:lstStyle/>
        <a:p>
          <a:endParaRPr lang="en-AU"/>
        </a:p>
      </dgm:t>
    </dgm:pt>
    <dgm:pt modelId="{FC4364C3-E3EE-4A2C-9184-8B4B2EDD5FE1}">
      <dgm:prSet phldrT="[Text]"/>
      <dgm:spPr/>
      <dgm:t>
        <a:bodyPr/>
        <a:lstStyle/>
        <a:p>
          <a:r>
            <a:rPr lang="en-AU" dirty="0"/>
            <a:t>Financial management </a:t>
          </a:r>
          <a:r>
            <a:rPr lang="en-AU" dirty="0" smtClean="0"/>
            <a:t>role</a:t>
          </a:r>
          <a:endParaRPr lang="en-AU" dirty="0"/>
        </a:p>
      </dgm:t>
    </dgm:pt>
    <dgm:pt modelId="{6BE6B9CC-9FC0-4436-B099-3CA0E5273CE2}" type="parTrans" cxnId="{9D1781F3-2C4E-42F1-8F09-E378C58F69DB}">
      <dgm:prSet/>
      <dgm:spPr/>
      <dgm:t>
        <a:bodyPr/>
        <a:lstStyle/>
        <a:p>
          <a:endParaRPr lang="en-AU"/>
        </a:p>
      </dgm:t>
    </dgm:pt>
    <dgm:pt modelId="{1D1415C0-F2DC-4948-A834-A63FE1211E61}" type="sibTrans" cxnId="{9D1781F3-2C4E-42F1-8F09-E378C58F69DB}">
      <dgm:prSet/>
      <dgm:spPr/>
      <dgm:t>
        <a:bodyPr/>
        <a:lstStyle/>
        <a:p>
          <a:endParaRPr lang="en-AU"/>
        </a:p>
      </dgm:t>
    </dgm:pt>
    <dgm:pt modelId="{1AEFF1D8-8926-4A68-9A9F-BD9C307FF4D1}">
      <dgm:prSet/>
      <dgm:spPr/>
      <dgm:t>
        <a:bodyPr/>
        <a:lstStyle/>
        <a:p>
          <a:r>
            <a:rPr lang="en-AU"/>
            <a:t>Budgeting and financial management</a:t>
          </a:r>
        </a:p>
      </dgm:t>
    </dgm:pt>
    <dgm:pt modelId="{41532C2A-E04E-4F32-9645-86B5603ECD35}" type="parTrans" cxnId="{055B4C67-860E-4BE6-B414-87FB59B01919}">
      <dgm:prSet/>
      <dgm:spPr/>
      <dgm:t>
        <a:bodyPr/>
        <a:lstStyle/>
        <a:p>
          <a:endParaRPr lang="en-AU"/>
        </a:p>
      </dgm:t>
    </dgm:pt>
    <dgm:pt modelId="{4D423244-1A41-4228-B1DB-CE12D53BBF59}" type="sibTrans" cxnId="{055B4C67-860E-4BE6-B414-87FB59B01919}">
      <dgm:prSet/>
      <dgm:spPr/>
      <dgm:t>
        <a:bodyPr/>
        <a:lstStyle/>
        <a:p>
          <a:endParaRPr lang="en-AU"/>
        </a:p>
      </dgm:t>
    </dgm:pt>
    <dgm:pt modelId="{7123453C-4BC7-4FBC-8A2D-FA820D44E81D}">
      <dgm:prSet/>
      <dgm:spPr/>
      <dgm:t>
        <a:bodyPr/>
        <a:lstStyle/>
        <a:p>
          <a:r>
            <a:rPr lang="en-AU"/>
            <a:t>Statutory requirements</a:t>
          </a:r>
        </a:p>
      </dgm:t>
    </dgm:pt>
    <dgm:pt modelId="{EAF13FBF-5BB4-480B-AC09-6F9868B2006A}" type="parTrans" cxnId="{A37A5467-AD7F-48D2-8AA0-67A6B52A4093}">
      <dgm:prSet/>
      <dgm:spPr/>
      <dgm:t>
        <a:bodyPr/>
        <a:lstStyle/>
        <a:p>
          <a:endParaRPr lang="en-AU"/>
        </a:p>
      </dgm:t>
    </dgm:pt>
    <dgm:pt modelId="{A650A3FD-737C-4C7E-8EDB-C64B0AD955C0}" type="sibTrans" cxnId="{A37A5467-AD7F-48D2-8AA0-67A6B52A4093}">
      <dgm:prSet/>
      <dgm:spPr/>
      <dgm:t>
        <a:bodyPr/>
        <a:lstStyle/>
        <a:p>
          <a:endParaRPr lang="en-AU"/>
        </a:p>
      </dgm:t>
    </dgm:pt>
    <dgm:pt modelId="{A9B8FC1E-4D75-41C7-8C25-09F1FB13A7AC}">
      <dgm:prSet/>
      <dgm:spPr/>
      <dgm:t>
        <a:bodyPr/>
        <a:lstStyle/>
        <a:p>
          <a:r>
            <a:rPr lang="en-AU"/>
            <a:t>Organisational requirements</a:t>
          </a:r>
        </a:p>
      </dgm:t>
    </dgm:pt>
    <dgm:pt modelId="{58DFB619-8B58-4117-93F7-0F31EB8567DA}" type="parTrans" cxnId="{FCF6AD59-E07A-44EF-BD88-07ECCF5E8140}">
      <dgm:prSet/>
      <dgm:spPr/>
      <dgm:t>
        <a:bodyPr/>
        <a:lstStyle/>
        <a:p>
          <a:endParaRPr lang="en-AU"/>
        </a:p>
      </dgm:t>
    </dgm:pt>
    <dgm:pt modelId="{3300443E-8E6D-4C52-B1C9-63142598A15D}" type="sibTrans" cxnId="{FCF6AD59-E07A-44EF-BD88-07ECCF5E8140}">
      <dgm:prSet/>
      <dgm:spPr/>
      <dgm:t>
        <a:bodyPr/>
        <a:lstStyle/>
        <a:p>
          <a:endParaRPr lang="en-AU"/>
        </a:p>
      </dgm:t>
    </dgm:pt>
    <dgm:pt modelId="{466FEDE7-70A1-4FE8-899A-B9529CE93104}">
      <dgm:prSet/>
      <dgm:spPr/>
      <dgm:t>
        <a:bodyPr/>
        <a:lstStyle/>
        <a:p>
          <a:r>
            <a:rPr lang="en-AU"/>
            <a:t>Financial management software</a:t>
          </a:r>
        </a:p>
      </dgm:t>
    </dgm:pt>
    <dgm:pt modelId="{08316965-83B3-412D-AD91-D3B6464F261D}" type="parTrans" cxnId="{E1860E6E-2A41-43D3-953A-4BC635BCF1E7}">
      <dgm:prSet/>
      <dgm:spPr/>
      <dgm:t>
        <a:bodyPr/>
        <a:lstStyle/>
        <a:p>
          <a:endParaRPr lang="en-AU"/>
        </a:p>
      </dgm:t>
    </dgm:pt>
    <dgm:pt modelId="{901B8FD6-323B-4A5B-A895-77BAC1A2199A}" type="sibTrans" cxnId="{E1860E6E-2A41-43D3-953A-4BC635BCF1E7}">
      <dgm:prSet/>
      <dgm:spPr/>
      <dgm:t>
        <a:bodyPr/>
        <a:lstStyle/>
        <a:p>
          <a:endParaRPr lang="en-AU"/>
        </a:p>
      </dgm:t>
    </dgm:pt>
    <dgm:pt modelId="{67B223D1-8BA6-4628-BA75-3643C981E34A}" type="pres">
      <dgm:prSet presAssocID="{D87BA4F5-1797-40D6-9732-2CF51341DA9D}" presName="cycle" presStyleCnt="0">
        <dgm:presLayoutVars>
          <dgm:chMax val="1"/>
          <dgm:dir/>
          <dgm:animLvl val="ctr"/>
          <dgm:resizeHandles val="exact"/>
        </dgm:presLayoutVars>
      </dgm:prSet>
      <dgm:spPr/>
      <dgm:t>
        <a:bodyPr/>
        <a:lstStyle/>
        <a:p>
          <a:endParaRPr lang="en-AU"/>
        </a:p>
      </dgm:t>
    </dgm:pt>
    <dgm:pt modelId="{FE1330BF-C2F3-4448-8766-6DCCE8BC1115}" type="pres">
      <dgm:prSet presAssocID="{C8FD5DA6-0F50-49B8-B417-A6976ACF5085}" presName="centerShape" presStyleLbl="node0" presStyleIdx="0" presStyleCnt="1"/>
      <dgm:spPr/>
      <dgm:t>
        <a:bodyPr/>
        <a:lstStyle/>
        <a:p>
          <a:endParaRPr lang="en-AU"/>
        </a:p>
      </dgm:t>
    </dgm:pt>
    <dgm:pt modelId="{9FA3FD83-54F5-4960-862A-840711C8BC9D}" type="pres">
      <dgm:prSet presAssocID="{6BE6B9CC-9FC0-4436-B099-3CA0E5273CE2}" presName="parTrans" presStyleLbl="bgSibTrans2D1" presStyleIdx="0" presStyleCnt="5"/>
      <dgm:spPr/>
      <dgm:t>
        <a:bodyPr/>
        <a:lstStyle/>
        <a:p>
          <a:endParaRPr lang="en-AU"/>
        </a:p>
      </dgm:t>
    </dgm:pt>
    <dgm:pt modelId="{073B2E90-CABD-4E3C-9452-5A67E741F335}" type="pres">
      <dgm:prSet presAssocID="{FC4364C3-E3EE-4A2C-9184-8B4B2EDD5FE1}" presName="node" presStyleLbl="node1" presStyleIdx="0" presStyleCnt="5">
        <dgm:presLayoutVars>
          <dgm:bulletEnabled val="1"/>
        </dgm:presLayoutVars>
      </dgm:prSet>
      <dgm:spPr/>
      <dgm:t>
        <a:bodyPr/>
        <a:lstStyle/>
        <a:p>
          <a:endParaRPr lang="en-AU"/>
        </a:p>
      </dgm:t>
    </dgm:pt>
    <dgm:pt modelId="{2DF6673E-6850-4761-A225-5664713F684C}" type="pres">
      <dgm:prSet presAssocID="{41532C2A-E04E-4F32-9645-86B5603ECD35}" presName="parTrans" presStyleLbl="bgSibTrans2D1" presStyleIdx="1" presStyleCnt="5"/>
      <dgm:spPr/>
      <dgm:t>
        <a:bodyPr/>
        <a:lstStyle/>
        <a:p>
          <a:endParaRPr lang="en-AU"/>
        </a:p>
      </dgm:t>
    </dgm:pt>
    <dgm:pt modelId="{66E34F8C-2FD9-41B6-910F-9824378373DA}" type="pres">
      <dgm:prSet presAssocID="{1AEFF1D8-8926-4A68-9A9F-BD9C307FF4D1}" presName="node" presStyleLbl="node1" presStyleIdx="1" presStyleCnt="5">
        <dgm:presLayoutVars>
          <dgm:bulletEnabled val="1"/>
        </dgm:presLayoutVars>
      </dgm:prSet>
      <dgm:spPr/>
      <dgm:t>
        <a:bodyPr/>
        <a:lstStyle/>
        <a:p>
          <a:endParaRPr lang="en-AU"/>
        </a:p>
      </dgm:t>
    </dgm:pt>
    <dgm:pt modelId="{71FC5D95-F4A2-467D-942E-AF09739976B5}" type="pres">
      <dgm:prSet presAssocID="{EAF13FBF-5BB4-480B-AC09-6F9868B2006A}" presName="parTrans" presStyleLbl="bgSibTrans2D1" presStyleIdx="2" presStyleCnt="5"/>
      <dgm:spPr/>
      <dgm:t>
        <a:bodyPr/>
        <a:lstStyle/>
        <a:p>
          <a:endParaRPr lang="en-AU"/>
        </a:p>
      </dgm:t>
    </dgm:pt>
    <dgm:pt modelId="{B4B1A76B-B7E6-4E9D-BC01-F378D60D5765}" type="pres">
      <dgm:prSet presAssocID="{7123453C-4BC7-4FBC-8A2D-FA820D44E81D}" presName="node" presStyleLbl="node1" presStyleIdx="2" presStyleCnt="5">
        <dgm:presLayoutVars>
          <dgm:bulletEnabled val="1"/>
        </dgm:presLayoutVars>
      </dgm:prSet>
      <dgm:spPr/>
      <dgm:t>
        <a:bodyPr/>
        <a:lstStyle/>
        <a:p>
          <a:endParaRPr lang="en-AU"/>
        </a:p>
      </dgm:t>
    </dgm:pt>
    <dgm:pt modelId="{FA4FF971-7FF7-41AE-88B8-8B17E7042709}" type="pres">
      <dgm:prSet presAssocID="{58DFB619-8B58-4117-93F7-0F31EB8567DA}" presName="parTrans" presStyleLbl="bgSibTrans2D1" presStyleIdx="3" presStyleCnt="5"/>
      <dgm:spPr/>
      <dgm:t>
        <a:bodyPr/>
        <a:lstStyle/>
        <a:p>
          <a:endParaRPr lang="en-AU"/>
        </a:p>
      </dgm:t>
    </dgm:pt>
    <dgm:pt modelId="{B62B2F9D-91A3-4FB0-813F-D6134B7F8188}" type="pres">
      <dgm:prSet presAssocID="{A9B8FC1E-4D75-41C7-8C25-09F1FB13A7AC}" presName="node" presStyleLbl="node1" presStyleIdx="3" presStyleCnt="5">
        <dgm:presLayoutVars>
          <dgm:bulletEnabled val="1"/>
        </dgm:presLayoutVars>
      </dgm:prSet>
      <dgm:spPr/>
      <dgm:t>
        <a:bodyPr/>
        <a:lstStyle/>
        <a:p>
          <a:endParaRPr lang="en-AU"/>
        </a:p>
      </dgm:t>
    </dgm:pt>
    <dgm:pt modelId="{37283C98-38DF-4974-8717-44E5D324F8B5}" type="pres">
      <dgm:prSet presAssocID="{08316965-83B3-412D-AD91-D3B6464F261D}" presName="parTrans" presStyleLbl="bgSibTrans2D1" presStyleIdx="4" presStyleCnt="5"/>
      <dgm:spPr/>
      <dgm:t>
        <a:bodyPr/>
        <a:lstStyle/>
        <a:p>
          <a:endParaRPr lang="en-AU"/>
        </a:p>
      </dgm:t>
    </dgm:pt>
    <dgm:pt modelId="{909D1368-0436-4651-8CB0-85F245682996}" type="pres">
      <dgm:prSet presAssocID="{466FEDE7-70A1-4FE8-899A-B9529CE93104}" presName="node" presStyleLbl="node1" presStyleIdx="4" presStyleCnt="5">
        <dgm:presLayoutVars>
          <dgm:bulletEnabled val="1"/>
        </dgm:presLayoutVars>
      </dgm:prSet>
      <dgm:spPr/>
      <dgm:t>
        <a:bodyPr/>
        <a:lstStyle/>
        <a:p>
          <a:endParaRPr lang="en-AU"/>
        </a:p>
      </dgm:t>
    </dgm:pt>
  </dgm:ptLst>
  <dgm:cxnLst>
    <dgm:cxn modelId="{A219796A-246F-4B3C-ABF2-F43E20EBFDEE}" type="presOf" srcId="{FC4364C3-E3EE-4A2C-9184-8B4B2EDD5FE1}" destId="{073B2E90-CABD-4E3C-9452-5A67E741F335}" srcOrd="0" destOrd="0" presId="urn:microsoft.com/office/officeart/2005/8/layout/radial4"/>
    <dgm:cxn modelId="{FCF6AD59-E07A-44EF-BD88-07ECCF5E8140}" srcId="{C8FD5DA6-0F50-49B8-B417-A6976ACF5085}" destId="{A9B8FC1E-4D75-41C7-8C25-09F1FB13A7AC}" srcOrd="3" destOrd="0" parTransId="{58DFB619-8B58-4117-93F7-0F31EB8567DA}" sibTransId="{3300443E-8E6D-4C52-B1C9-63142598A15D}"/>
    <dgm:cxn modelId="{A78C5B39-F4F1-4957-9521-75E766D87570}" type="presOf" srcId="{58DFB619-8B58-4117-93F7-0F31EB8567DA}" destId="{FA4FF971-7FF7-41AE-88B8-8B17E7042709}" srcOrd="0" destOrd="0" presId="urn:microsoft.com/office/officeart/2005/8/layout/radial4"/>
    <dgm:cxn modelId="{0B119C4D-FD8B-4D02-8598-BE0478446BB6}" type="presOf" srcId="{6BE6B9CC-9FC0-4436-B099-3CA0E5273CE2}" destId="{9FA3FD83-54F5-4960-862A-840711C8BC9D}" srcOrd="0" destOrd="0" presId="urn:microsoft.com/office/officeart/2005/8/layout/radial4"/>
    <dgm:cxn modelId="{31DE1369-2159-422D-AA00-79664E7125A2}" type="presOf" srcId="{A9B8FC1E-4D75-41C7-8C25-09F1FB13A7AC}" destId="{B62B2F9D-91A3-4FB0-813F-D6134B7F8188}" srcOrd="0" destOrd="0" presId="urn:microsoft.com/office/officeart/2005/8/layout/radial4"/>
    <dgm:cxn modelId="{7FD7529A-3873-474B-B1C9-7E5F18FB57A0}" type="presOf" srcId="{41532C2A-E04E-4F32-9645-86B5603ECD35}" destId="{2DF6673E-6850-4761-A225-5664713F684C}" srcOrd="0" destOrd="0" presId="urn:microsoft.com/office/officeart/2005/8/layout/radial4"/>
    <dgm:cxn modelId="{87A33191-8FBB-491E-9389-F71352F7C646}" type="presOf" srcId="{D87BA4F5-1797-40D6-9732-2CF51341DA9D}" destId="{67B223D1-8BA6-4628-BA75-3643C981E34A}" srcOrd="0" destOrd="0" presId="urn:microsoft.com/office/officeart/2005/8/layout/radial4"/>
    <dgm:cxn modelId="{D46E5DD4-801A-416B-9402-C5D8B780046F}" type="presOf" srcId="{466FEDE7-70A1-4FE8-899A-B9529CE93104}" destId="{909D1368-0436-4651-8CB0-85F245682996}" srcOrd="0" destOrd="0" presId="urn:microsoft.com/office/officeart/2005/8/layout/radial4"/>
    <dgm:cxn modelId="{055B4C67-860E-4BE6-B414-87FB59B01919}" srcId="{C8FD5DA6-0F50-49B8-B417-A6976ACF5085}" destId="{1AEFF1D8-8926-4A68-9A9F-BD9C307FF4D1}" srcOrd="1" destOrd="0" parTransId="{41532C2A-E04E-4F32-9645-86B5603ECD35}" sibTransId="{4D423244-1A41-4228-B1DB-CE12D53BBF59}"/>
    <dgm:cxn modelId="{ACA27147-4C0E-49AE-B113-587BE94B963A}" type="presOf" srcId="{08316965-83B3-412D-AD91-D3B6464F261D}" destId="{37283C98-38DF-4974-8717-44E5D324F8B5}" srcOrd="0" destOrd="0" presId="urn:microsoft.com/office/officeart/2005/8/layout/radial4"/>
    <dgm:cxn modelId="{E1860E6E-2A41-43D3-953A-4BC635BCF1E7}" srcId="{C8FD5DA6-0F50-49B8-B417-A6976ACF5085}" destId="{466FEDE7-70A1-4FE8-899A-B9529CE93104}" srcOrd="4" destOrd="0" parTransId="{08316965-83B3-412D-AD91-D3B6464F261D}" sibTransId="{901B8FD6-323B-4A5B-A895-77BAC1A2199A}"/>
    <dgm:cxn modelId="{A37A5467-AD7F-48D2-8AA0-67A6B52A4093}" srcId="{C8FD5DA6-0F50-49B8-B417-A6976ACF5085}" destId="{7123453C-4BC7-4FBC-8A2D-FA820D44E81D}" srcOrd="2" destOrd="0" parTransId="{EAF13FBF-5BB4-480B-AC09-6F9868B2006A}" sibTransId="{A650A3FD-737C-4C7E-8EDB-C64B0AD955C0}"/>
    <dgm:cxn modelId="{9D1781F3-2C4E-42F1-8F09-E378C58F69DB}" srcId="{C8FD5DA6-0F50-49B8-B417-A6976ACF5085}" destId="{FC4364C3-E3EE-4A2C-9184-8B4B2EDD5FE1}" srcOrd="0" destOrd="0" parTransId="{6BE6B9CC-9FC0-4436-B099-3CA0E5273CE2}" sibTransId="{1D1415C0-F2DC-4948-A834-A63FE1211E61}"/>
    <dgm:cxn modelId="{A10BB6D8-CD64-4F08-9421-C742CF384134}" srcId="{D87BA4F5-1797-40D6-9732-2CF51341DA9D}" destId="{C8FD5DA6-0F50-49B8-B417-A6976ACF5085}" srcOrd="0" destOrd="0" parTransId="{D7A9EFE1-BE43-42CA-845D-6249CF41D0D6}" sibTransId="{05E4DC62-C414-43F7-A5C5-76C387C2AE64}"/>
    <dgm:cxn modelId="{2B45B97F-AEDA-47B3-9234-EA8EDDD00122}" type="presOf" srcId="{EAF13FBF-5BB4-480B-AC09-6F9868B2006A}" destId="{71FC5D95-F4A2-467D-942E-AF09739976B5}" srcOrd="0" destOrd="0" presId="urn:microsoft.com/office/officeart/2005/8/layout/radial4"/>
    <dgm:cxn modelId="{4220713A-C5AC-4D3C-9896-2FF81D7221B8}" type="presOf" srcId="{7123453C-4BC7-4FBC-8A2D-FA820D44E81D}" destId="{B4B1A76B-B7E6-4E9D-BC01-F378D60D5765}" srcOrd="0" destOrd="0" presId="urn:microsoft.com/office/officeart/2005/8/layout/radial4"/>
    <dgm:cxn modelId="{0F545FE3-C752-4808-A82D-7099C24AFC3D}" type="presOf" srcId="{C8FD5DA6-0F50-49B8-B417-A6976ACF5085}" destId="{FE1330BF-C2F3-4448-8766-6DCCE8BC1115}" srcOrd="0" destOrd="0" presId="urn:microsoft.com/office/officeart/2005/8/layout/radial4"/>
    <dgm:cxn modelId="{756F8F00-5E89-4B1A-8FFF-E29A0719498C}" type="presOf" srcId="{1AEFF1D8-8926-4A68-9A9F-BD9C307FF4D1}" destId="{66E34F8C-2FD9-41B6-910F-9824378373DA}" srcOrd="0" destOrd="0" presId="urn:microsoft.com/office/officeart/2005/8/layout/radial4"/>
    <dgm:cxn modelId="{6F8CA2F0-2945-4A48-88EC-9F249E632243}" type="presParOf" srcId="{67B223D1-8BA6-4628-BA75-3643C981E34A}" destId="{FE1330BF-C2F3-4448-8766-6DCCE8BC1115}" srcOrd="0" destOrd="0" presId="urn:microsoft.com/office/officeart/2005/8/layout/radial4"/>
    <dgm:cxn modelId="{39F28974-F7A5-437D-A6BF-D78BE9C27FB7}" type="presParOf" srcId="{67B223D1-8BA6-4628-BA75-3643C981E34A}" destId="{9FA3FD83-54F5-4960-862A-840711C8BC9D}" srcOrd="1" destOrd="0" presId="urn:microsoft.com/office/officeart/2005/8/layout/radial4"/>
    <dgm:cxn modelId="{4F667464-B971-4720-8FEF-5F6678A1D402}" type="presParOf" srcId="{67B223D1-8BA6-4628-BA75-3643C981E34A}" destId="{073B2E90-CABD-4E3C-9452-5A67E741F335}" srcOrd="2" destOrd="0" presId="urn:microsoft.com/office/officeart/2005/8/layout/radial4"/>
    <dgm:cxn modelId="{684D4130-2888-4E1D-8998-68BCDE60A995}" type="presParOf" srcId="{67B223D1-8BA6-4628-BA75-3643C981E34A}" destId="{2DF6673E-6850-4761-A225-5664713F684C}" srcOrd="3" destOrd="0" presId="urn:microsoft.com/office/officeart/2005/8/layout/radial4"/>
    <dgm:cxn modelId="{DF7A8880-6923-4558-8361-7B715F3A7F15}" type="presParOf" srcId="{67B223D1-8BA6-4628-BA75-3643C981E34A}" destId="{66E34F8C-2FD9-41B6-910F-9824378373DA}" srcOrd="4" destOrd="0" presId="urn:microsoft.com/office/officeart/2005/8/layout/radial4"/>
    <dgm:cxn modelId="{4ACCD3FE-DC5D-4B50-8F91-B8024963FFAC}" type="presParOf" srcId="{67B223D1-8BA6-4628-BA75-3643C981E34A}" destId="{71FC5D95-F4A2-467D-942E-AF09739976B5}" srcOrd="5" destOrd="0" presId="urn:microsoft.com/office/officeart/2005/8/layout/radial4"/>
    <dgm:cxn modelId="{09D7D29B-1688-4DF0-B4A6-8EABD8236230}" type="presParOf" srcId="{67B223D1-8BA6-4628-BA75-3643C981E34A}" destId="{B4B1A76B-B7E6-4E9D-BC01-F378D60D5765}" srcOrd="6" destOrd="0" presId="urn:microsoft.com/office/officeart/2005/8/layout/radial4"/>
    <dgm:cxn modelId="{B0402F33-D508-41E5-8133-0283D2301DDE}" type="presParOf" srcId="{67B223D1-8BA6-4628-BA75-3643C981E34A}" destId="{FA4FF971-7FF7-41AE-88B8-8B17E7042709}" srcOrd="7" destOrd="0" presId="urn:microsoft.com/office/officeart/2005/8/layout/radial4"/>
    <dgm:cxn modelId="{7AC7D137-1E99-4780-90E0-60134BEA464C}" type="presParOf" srcId="{67B223D1-8BA6-4628-BA75-3643C981E34A}" destId="{B62B2F9D-91A3-4FB0-813F-D6134B7F8188}" srcOrd="8" destOrd="0" presId="urn:microsoft.com/office/officeart/2005/8/layout/radial4"/>
    <dgm:cxn modelId="{4AD468A5-69D5-45ED-8899-2B869CA90B09}" type="presParOf" srcId="{67B223D1-8BA6-4628-BA75-3643C981E34A}" destId="{37283C98-38DF-4974-8717-44E5D324F8B5}" srcOrd="9" destOrd="0" presId="urn:microsoft.com/office/officeart/2005/8/layout/radial4"/>
    <dgm:cxn modelId="{038ABDAF-F461-47AB-A1FC-513E6CC65B2B}" type="presParOf" srcId="{67B223D1-8BA6-4628-BA75-3643C981E34A}" destId="{909D1368-0436-4651-8CB0-85F245682996}" srcOrd="1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1368037-D9F2-4E30-9002-3437540A642E}" type="doc">
      <dgm:prSet loTypeId="urn:microsoft.com/office/officeart/2005/8/layout/cycle3" loCatId="cycle" qsTypeId="urn:microsoft.com/office/officeart/2005/8/quickstyle/simple1" qsCatId="simple" csTypeId="urn:microsoft.com/office/officeart/2005/8/colors/accent1_1" csCatId="accent1" phldr="1"/>
      <dgm:spPr/>
      <dgm:t>
        <a:bodyPr/>
        <a:lstStyle/>
        <a:p>
          <a:endParaRPr lang="en-AU"/>
        </a:p>
      </dgm:t>
    </dgm:pt>
    <dgm:pt modelId="{33E97147-8945-4FB3-941D-292DC0F98CD3}">
      <dgm:prSet phldrT="[Text]"/>
      <dgm:spPr/>
      <dgm:t>
        <a:bodyPr/>
        <a:lstStyle/>
        <a:p>
          <a:r>
            <a:rPr lang="en-AU" dirty="0"/>
            <a:t>control environment</a:t>
          </a:r>
        </a:p>
      </dgm:t>
    </dgm:pt>
    <dgm:pt modelId="{B72835FD-E0F7-49F5-8B3A-DC5C17FA3283}" type="parTrans" cxnId="{2FB22881-1813-4DF9-A3AA-8332EF369616}">
      <dgm:prSet/>
      <dgm:spPr/>
      <dgm:t>
        <a:bodyPr/>
        <a:lstStyle/>
        <a:p>
          <a:endParaRPr lang="en-AU"/>
        </a:p>
      </dgm:t>
    </dgm:pt>
    <dgm:pt modelId="{5B520ACF-4745-47AB-A0A2-DB49C8783838}" type="sibTrans" cxnId="{2FB22881-1813-4DF9-A3AA-8332EF369616}">
      <dgm:prSet/>
      <dgm:spPr/>
      <dgm:t>
        <a:bodyPr/>
        <a:lstStyle/>
        <a:p>
          <a:endParaRPr lang="en-AU"/>
        </a:p>
      </dgm:t>
    </dgm:pt>
    <dgm:pt modelId="{A32D37A1-2C71-40D9-9BDF-02EB55E952D4}">
      <dgm:prSet/>
      <dgm:spPr/>
      <dgm:t>
        <a:bodyPr/>
        <a:lstStyle/>
        <a:p>
          <a:r>
            <a:rPr lang="en-AU" dirty="0"/>
            <a:t>entities risk assessment process</a:t>
          </a:r>
        </a:p>
      </dgm:t>
    </dgm:pt>
    <dgm:pt modelId="{EF9D09E2-CBF5-40B0-9BED-A0C6E209094C}" type="parTrans" cxnId="{53B97908-4181-45A6-83F0-670E6F95F066}">
      <dgm:prSet/>
      <dgm:spPr/>
      <dgm:t>
        <a:bodyPr/>
        <a:lstStyle/>
        <a:p>
          <a:endParaRPr lang="en-AU"/>
        </a:p>
      </dgm:t>
    </dgm:pt>
    <dgm:pt modelId="{EC2B3CD6-D1C3-49E4-99AF-044209BFFA10}" type="sibTrans" cxnId="{53B97908-4181-45A6-83F0-670E6F95F066}">
      <dgm:prSet/>
      <dgm:spPr/>
      <dgm:t>
        <a:bodyPr/>
        <a:lstStyle/>
        <a:p>
          <a:endParaRPr lang="en-AU"/>
        </a:p>
      </dgm:t>
    </dgm:pt>
    <dgm:pt modelId="{D6AC909A-C887-4B82-A990-209A0B6C0C2F}">
      <dgm:prSet/>
      <dgm:spPr/>
      <dgm:t>
        <a:bodyPr/>
        <a:lstStyle/>
        <a:p>
          <a:r>
            <a:rPr lang="en-AU" dirty="0"/>
            <a:t>information systems</a:t>
          </a:r>
        </a:p>
      </dgm:t>
    </dgm:pt>
    <dgm:pt modelId="{EA8904AD-7BF3-489B-9A0B-C1F5CEC25B59}" type="parTrans" cxnId="{50FDD75F-B72E-4133-97FD-9CE9B693B4AE}">
      <dgm:prSet/>
      <dgm:spPr/>
      <dgm:t>
        <a:bodyPr/>
        <a:lstStyle/>
        <a:p>
          <a:endParaRPr lang="en-AU"/>
        </a:p>
      </dgm:t>
    </dgm:pt>
    <dgm:pt modelId="{C1EF6EA1-E41E-4C11-B3A4-0C45E41559B3}" type="sibTrans" cxnId="{50FDD75F-B72E-4133-97FD-9CE9B693B4AE}">
      <dgm:prSet/>
      <dgm:spPr/>
      <dgm:t>
        <a:bodyPr/>
        <a:lstStyle/>
        <a:p>
          <a:endParaRPr lang="en-AU"/>
        </a:p>
      </dgm:t>
    </dgm:pt>
    <dgm:pt modelId="{80E60CE4-6C5E-4FE8-9DB0-F63C1C7B4795}">
      <dgm:prSet/>
      <dgm:spPr/>
      <dgm:t>
        <a:bodyPr/>
        <a:lstStyle/>
        <a:p>
          <a:r>
            <a:rPr lang="en-AU" dirty="0"/>
            <a:t>control activities</a:t>
          </a:r>
        </a:p>
      </dgm:t>
    </dgm:pt>
    <dgm:pt modelId="{471374CC-6738-40ED-AD37-6F95E25A5258}" type="parTrans" cxnId="{A1DC2EC0-5810-4A85-B840-3B25E19ADBBF}">
      <dgm:prSet/>
      <dgm:spPr/>
      <dgm:t>
        <a:bodyPr/>
        <a:lstStyle/>
        <a:p>
          <a:endParaRPr lang="en-AU"/>
        </a:p>
      </dgm:t>
    </dgm:pt>
    <dgm:pt modelId="{77FB1543-E1C6-4729-ABF5-0DFD190BC94D}" type="sibTrans" cxnId="{A1DC2EC0-5810-4A85-B840-3B25E19ADBBF}">
      <dgm:prSet/>
      <dgm:spPr/>
      <dgm:t>
        <a:bodyPr/>
        <a:lstStyle/>
        <a:p>
          <a:endParaRPr lang="en-AU"/>
        </a:p>
      </dgm:t>
    </dgm:pt>
    <dgm:pt modelId="{99089A0E-E51E-4113-BE7B-98828DDFB77C}">
      <dgm:prSet/>
      <dgm:spPr/>
      <dgm:t>
        <a:bodyPr/>
        <a:lstStyle/>
        <a:p>
          <a:r>
            <a:rPr lang="en-AU" dirty="0"/>
            <a:t>monitoring of controls</a:t>
          </a:r>
        </a:p>
      </dgm:t>
    </dgm:pt>
    <dgm:pt modelId="{A294F824-DD1F-446A-BDC7-F115319A8D2D}" type="parTrans" cxnId="{1FE9879C-611D-4D80-BFA9-E5DB4CD1B4D0}">
      <dgm:prSet/>
      <dgm:spPr/>
      <dgm:t>
        <a:bodyPr/>
        <a:lstStyle/>
        <a:p>
          <a:endParaRPr lang="en-AU"/>
        </a:p>
      </dgm:t>
    </dgm:pt>
    <dgm:pt modelId="{A6AC462C-E519-4298-A114-CE9055693AB5}" type="sibTrans" cxnId="{1FE9879C-611D-4D80-BFA9-E5DB4CD1B4D0}">
      <dgm:prSet/>
      <dgm:spPr/>
      <dgm:t>
        <a:bodyPr/>
        <a:lstStyle/>
        <a:p>
          <a:endParaRPr lang="en-AU"/>
        </a:p>
      </dgm:t>
    </dgm:pt>
    <dgm:pt modelId="{AC683C02-2409-4C58-9010-0F6D4577774C}" type="pres">
      <dgm:prSet presAssocID="{41368037-D9F2-4E30-9002-3437540A642E}" presName="Name0" presStyleCnt="0">
        <dgm:presLayoutVars>
          <dgm:dir/>
          <dgm:resizeHandles val="exact"/>
        </dgm:presLayoutVars>
      </dgm:prSet>
      <dgm:spPr/>
      <dgm:t>
        <a:bodyPr/>
        <a:lstStyle/>
        <a:p>
          <a:endParaRPr lang="en-AU"/>
        </a:p>
      </dgm:t>
    </dgm:pt>
    <dgm:pt modelId="{B1D4CDEF-8C0E-40DD-A776-1A33CD569103}" type="pres">
      <dgm:prSet presAssocID="{41368037-D9F2-4E30-9002-3437540A642E}" presName="cycle" presStyleCnt="0"/>
      <dgm:spPr/>
      <dgm:t>
        <a:bodyPr/>
        <a:lstStyle/>
        <a:p>
          <a:endParaRPr lang="en-AU"/>
        </a:p>
      </dgm:t>
    </dgm:pt>
    <dgm:pt modelId="{7E676017-FCDC-47BE-8CC9-EA32AED25B51}" type="pres">
      <dgm:prSet presAssocID="{33E97147-8945-4FB3-941D-292DC0F98CD3}" presName="nodeFirstNode" presStyleLbl="node1" presStyleIdx="0" presStyleCnt="5">
        <dgm:presLayoutVars>
          <dgm:bulletEnabled val="1"/>
        </dgm:presLayoutVars>
      </dgm:prSet>
      <dgm:spPr/>
      <dgm:t>
        <a:bodyPr/>
        <a:lstStyle/>
        <a:p>
          <a:endParaRPr lang="en-AU"/>
        </a:p>
      </dgm:t>
    </dgm:pt>
    <dgm:pt modelId="{1264404F-3D82-4D46-828D-C30B5C0ED706}" type="pres">
      <dgm:prSet presAssocID="{5B520ACF-4745-47AB-A0A2-DB49C8783838}" presName="sibTransFirstNode" presStyleLbl="bgShp" presStyleIdx="0" presStyleCnt="1" custLinFactNeighborY="397"/>
      <dgm:spPr/>
      <dgm:t>
        <a:bodyPr/>
        <a:lstStyle/>
        <a:p>
          <a:endParaRPr lang="en-AU"/>
        </a:p>
      </dgm:t>
    </dgm:pt>
    <dgm:pt modelId="{5FC381A9-D2DE-42C6-BD16-311024F31F09}" type="pres">
      <dgm:prSet presAssocID="{A32D37A1-2C71-40D9-9BDF-02EB55E952D4}" presName="nodeFollowingNodes" presStyleLbl="node1" presStyleIdx="1" presStyleCnt="5">
        <dgm:presLayoutVars>
          <dgm:bulletEnabled val="1"/>
        </dgm:presLayoutVars>
      </dgm:prSet>
      <dgm:spPr/>
      <dgm:t>
        <a:bodyPr/>
        <a:lstStyle/>
        <a:p>
          <a:endParaRPr lang="en-AU"/>
        </a:p>
      </dgm:t>
    </dgm:pt>
    <dgm:pt modelId="{60C8CD14-7039-4380-A04A-959C1B094130}" type="pres">
      <dgm:prSet presAssocID="{D6AC909A-C887-4B82-A990-209A0B6C0C2F}" presName="nodeFollowingNodes" presStyleLbl="node1" presStyleIdx="2" presStyleCnt="5">
        <dgm:presLayoutVars>
          <dgm:bulletEnabled val="1"/>
        </dgm:presLayoutVars>
      </dgm:prSet>
      <dgm:spPr/>
      <dgm:t>
        <a:bodyPr/>
        <a:lstStyle/>
        <a:p>
          <a:endParaRPr lang="en-AU"/>
        </a:p>
      </dgm:t>
    </dgm:pt>
    <dgm:pt modelId="{246C117F-E101-4880-9755-B939EFEA653E}" type="pres">
      <dgm:prSet presAssocID="{80E60CE4-6C5E-4FE8-9DB0-F63C1C7B4795}" presName="nodeFollowingNodes" presStyleLbl="node1" presStyleIdx="3" presStyleCnt="5">
        <dgm:presLayoutVars>
          <dgm:bulletEnabled val="1"/>
        </dgm:presLayoutVars>
      </dgm:prSet>
      <dgm:spPr/>
      <dgm:t>
        <a:bodyPr/>
        <a:lstStyle/>
        <a:p>
          <a:endParaRPr lang="en-AU"/>
        </a:p>
      </dgm:t>
    </dgm:pt>
    <dgm:pt modelId="{E1147BFD-CFB2-444D-985C-F7F4451ADE41}" type="pres">
      <dgm:prSet presAssocID="{99089A0E-E51E-4113-BE7B-98828DDFB77C}" presName="nodeFollowingNodes" presStyleLbl="node1" presStyleIdx="4" presStyleCnt="5">
        <dgm:presLayoutVars>
          <dgm:bulletEnabled val="1"/>
        </dgm:presLayoutVars>
      </dgm:prSet>
      <dgm:spPr/>
      <dgm:t>
        <a:bodyPr/>
        <a:lstStyle/>
        <a:p>
          <a:endParaRPr lang="en-AU"/>
        </a:p>
      </dgm:t>
    </dgm:pt>
  </dgm:ptLst>
  <dgm:cxnLst>
    <dgm:cxn modelId="{53B97908-4181-45A6-83F0-670E6F95F066}" srcId="{41368037-D9F2-4E30-9002-3437540A642E}" destId="{A32D37A1-2C71-40D9-9BDF-02EB55E952D4}" srcOrd="1" destOrd="0" parTransId="{EF9D09E2-CBF5-40B0-9BED-A0C6E209094C}" sibTransId="{EC2B3CD6-D1C3-49E4-99AF-044209BFFA10}"/>
    <dgm:cxn modelId="{19183837-4533-42DF-8ECE-116E9FBF1C44}" type="presOf" srcId="{41368037-D9F2-4E30-9002-3437540A642E}" destId="{AC683C02-2409-4C58-9010-0F6D4577774C}" srcOrd="0" destOrd="0" presId="urn:microsoft.com/office/officeart/2005/8/layout/cycle3"/>
    <dgm:cxn modelId="{4FB17819-C815-4B1A-A50F-C0F1D24755C4}" type="presOf" srcId="{D6AC909A-C887-4B82-A990-209A0B6C0C2F}" destId="{60C8CD14-7039-4380-A04A-959C1B094130}" srcOrd="0" destOrd="0" presId="urn:microsoft.com/office/officeart/2005/8/layout/cycle3"/>
    <dgm:cxn modelId="{1FE9879C-611D-4D80-BFA9-E5DB4CD1B4D0}" srcId="{41368037-D9F2-4E30-9002-3437540A642E}" destId="{99089A0E-E51E-4113-BE7B-98828DDFB77C}" srcOrd="4" destOrd="0" parTransId="{A294F824-DD1F-446A-BDC7-F115319A8D2D}" sibTransId="{A6AC462C-E519-4298-A114-CE9055693AB5}"/>
    <dgm:cxn modelId="{A1DC2EC0-5810-4A85-B840-3B25E19ADBBF}" srcId="{41368037-D9F2-4E30-9002-3437540A642E}" destId="{80E60CE4-6C5E-4FE8-9DB0-F63C1C7B4795}" srcOrd="3" destOrd="0" parTransId="{471374CC-6738-40ED-AD37-6F95E25A5258}" sibTransId="{77FB1543-E1C6-4729-ABF5-0DFD190BC94D}"/>
    <dgm:cxn modelId="{0F2E1592-1B2B-49B6-A670-CF63B62AF785}" type="presOf" srcId="{5B520ACF-4745-47AB-A0A2-DB49C8783838}" destId="{1264404F-3D82-4D46-828D-C30B5C0ED706}" srcOrd="0" destOrd="0" presId="urn:microsoft.com/office/officeart/2005/8/layout/cycle3"/>
    <dgm:cxn modelId="{8263505D-EF22-40F0-A1AB-D282C6976772}" type="presOf" srcId="{80E60CE4-6C5E-4FE8-9DB0-F63C1C7B4795}" destId="{246C117F-E101-4880-9755-B939EFEA653E}" srcOrd="0" destOrd="0" presId="urn:microsoft.com/office/officeart/2005/8/layout/cycle3"/>
    <dgm:cxn modelId="{2FB22881-1813-4DF9-A3AA-8332EF369616}" srcId="{41368037-D9F2-4E30-9002-3437540A642E}" destId="{33E97147-8945-4FB3-941D-292DC0F98CD3}" srcOrd="0" destOrd="0" parTransId="{B72835FD-E0F7-49F5-8B3A-DC5C17FA3283}" sibTransId="{5B520ACF-4745-47AB-A0A2-DB49C8783838}"/>
    <dgm:cxn modelId="{407D19C6-30B1-40CD-8813-A7F46B78BFF3}" type="presOf" srcId="{33E97147-8945-4FB3-941D-292DC0F98CD3}" destId="{7E676017-FCDC-47BE-8CC9-EA32AED25B51}" srcOrd="0" destOrd="0" presId="urn:microsoft.com/office/officeart/2005/8/layout/cycle3"/>
    <dgm:cxn modelId="{50FDD75F-B72E-4133-97FD-9CE9B693B4AE}" srcId="{41368037-D9F2-4E30-9002-3437540A642E}" destId="{D6AC909A-C887-4B82-A990-209A0B6C0C2F}" srcOrd="2" destOrd="0" parTransId="{EA8904AD-7BF3-489B-9A0B-C1F5CEC25B59}" sibTransId="{C1EF6EA1-E41E-4C11-B3A4-0C45E41559B3}"/>
    <dgm:cxn modelId="{2BB86589-421F-4F07-BA92-1624E1D99583}" type="presOf" srcId="{99089A0E-E51E-4113-BE7B-98828DDFB77C}" destId="{E1147BFD-CFB2-444D-985C-F7F4451ADE41}" srcOrd="0" destOrd="0" presId="urn:microsoft.com/office/officeart/2005/8/layout/cycle3"/>
    <dgm:cxn modelId="{504D6206-0911-4856-A6BE-CFE1C0E7AB2E}" type="presOf" srcId="{A32D37A1-2C71-40D9-9BDF-02EB55E952D4}" destId="{5FC381A9-D2DE-42C6-BD16-311024F31F09}" srcOrd="0" destOrd="0" presId="urn:microsoft.com/office/officeart/2005/8/layout/cycle3"/>
    <dgm:cxn modelId="{7356AFB8-DFF9-407D-A13E-E9A332590B08}" type="presParOf" srcId="{AC683C02-2409-4C58-9010-0F6D4577774C}" destId="{B1D4CDEF-8C0E-40DD-A776-1A33CD569103}" srcOrd="0" destOrd="0" presId="urn:microsoft.com/office/officeart/2005/8/layout/cycle3"/>
    <dgm:cxn modelId="{F97B41C1-D0EC-4F5D-9F4D-C6FAD5A144FA}" type="presParOf" srcId="{B1D4CDEF-8C0E-40DD-A776-1A33CD569103}" destId="{7E676017-FCDC-47BE-8CC9-EA32AED25B51}" srcOrd="0" destOrd="0" presId="urn:microsoft.com/office/officeart/2005/8/layout/cycle3"/>
    <dgm:cxn modelId="{9C0FB318-ADB8-4E88-A1B7-132C30048DB7}" type="presParOf" srcId="{B1D4CDEF-8C0E-40DD-A776-1A33CD569103}" destId="{1264404F-3D82-4D46-828D-C30B5C0ED706}" srcOrd="1" destOrd="0" presId="urn:microsoft.com/office/officeart/2005/8/layout/cycle3"/>
    <dgm:cxn modelId="{EC2EEAA2-1195-482D-974E-4D6E6427B11E}" type="presParOf" srcId="{B1D4CDEF-8C0E-40DD-A776-1A33CD569103}" destId="{5FC381A9-D2DE-42C6-BD16-311024F31F09}" srcOrd="2" destOrd="0" presId="urn:microsoft.com/office/officeart/2005/8/layout/cycle3"/>
    <dgm:cxn modelId="{B9B9EEF5-E5BA-49F1-8B39-017760C40850}" type="presParOf" srcId="{B1D4CDEF-8C0E-40DD-A776-1A33CD569103}" destId="{60C8CD14-7039-4380-A04A-959C1B094130}" srcOrd="3" destOrd="0" presId="urn:microsoft.com/office/officeart/2005/8/layout/cycle3"/>
    <dgm:cxn modelId="{DB05E431-D962-40C4-B4CF-3661DB68A059}" type="presParOf" srcId="{B1D4CDEF-8C0E-40DD-A776-1A33CD569103}" destId="{246C117F-E101-4880-9755-B939EFEA653E}" srcOrd="4" destOrd="0" presId="urn:microsoft.com/office/officeart/2005/8/layout/cycle3"/>
    <dgm:cxn modelId="{B46EEFA1-2A80-40E4-8E91-2E1DA5FF0020}" type="presParOf" srcId="{B1D4CDEF-8C0E-40DD-A776-1A33CD569103}" destId="{E1147BFD-CFB2-444D-985C-F7F4451ADE41}"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FCDCB9A-C3D3-45D3-965D-A72D5A093155}"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AU"/>
        </a:p>
      </dgm:t>
    </dgm:pt>
    <dgm:pt modelId="{81358B96-C74E-4AD4-AD21-C8797CFC1DB2}">
      <dgm:prSet phldrT="[Text]"/>
      <dgm:spPr/>
      <dgm:t>
        <a:bodyPr/>
        <a:lstStyle/>
        <a:p>
          <a:r>
            <a:rPr lang="en-AU"/>
            <a:t>1</a:t>
          </a:r>
        </a:p>
      </dgm:t>
    </dgm:pt>
    <dgm:pt modelId="{9DE684D2-511A-4E13-AE40-1D4CD1645367}" type="parTrans" cxnId="{D5B6EF43-4B58-4CA0-943C-F560CC2C40B5}">
      <dgm:prSet/>
      <dgm:spPr/>
      <dgm:t>
        <a:bodyPr/>
        <a:lstStyle/>
        <a:p>
          <a:endParaRPr lang="en-AU"/>
        </a:p>
      </dgm:t>
    </dgm:pt>
    <dgm:pt modelId="{317CFA08-50DB-42EF-8432-77C98693D31B}" type="sibTrans" cxnId="{D5B6EF43-4B58-4CA0-943C-F560CC2C40B5}">
      <dgm:prSet/>
      <dgm:spPr/>
      <dgm:t>
        <a:bodyPr/>
        <a:lstStyle/>
        <a:p>
          <a:endParaRPr lang="en-AU"/>
        </a:p>
      </dgm:t>
    </dgm:pt>
    <dgm:pt modelId="{FA0A1BDF-929E-4A8C-AF6D-E469432F0A0A}">
      <dgm:prSet phldrT="[Text]"/>
      <dgm:spPr/>
      <dgm:t>
        <a:bodyPr/>
        <a:lstStyle/>
        <a:p>
          <a:r>
            <a:rPr lang="en-AU"/>
            <a:t>'High Priority'  Company policy</a:t>
          </a:r>
        </a:p>
      </dgm:t>
    </dgm:pt>
    <dgm:pt modelId="{62BEB817-5EBB-43F5-82BD-3B5CA7139C70}" type="parTrans" cxnId="{70FA35C0-2034-463A-9855-07810D97AE38}">
      <dgm:prSet/>
      <dgm:spPr/>
      <dgm:t>
        <a:bodyPr/>
        <a:lstStyle/>
        <a:p>
          <a:endParaRPr lang="en-AU"/>
        </a:p>
      </dgm:t>
    </dgm:pt>
    <dgm:pt modelId="{8899581B-DB54-410F-94F5-F0DB60F9CF5F}" type="sibTrans" cxnId="{70FA35C0-2034-463A-9855-07810D97AE38}">
      <dgm:prSet/>
      <dgm:spPr/>
      <dgm:t>
        <a:bodyPr/>
        <a:lstStyle/>
        <a:p>
          <a:endParaRPr lang="en-AU"/>
        </a:p>
      </dgm:t>
    </dgm:pt>
    <dgm:pt modelId="{21664361-B53D-4722-90DF-4F2A90CF282F}">
      <dgm:prSet phldrT="[Text]"/>
      <dgm:spPr/>
      <dgm:t>
        <a:bodyPr/>
        <a:lstStyle/>
        <a:p>
          <a:r>
            <a:rPr lang="en-AU"/>
            <a:t>2</a:t>
          </a:r>
        </a:p>
      </dgm:t>
    </dgm:pt>
    <dgm:pt modelId="{FDBD098D-4A41-4C29-ABF8-BCC905774A79}" type="parTrans" cxnId="{99231624-68F1-430B-B242-C2CFCD6252F5}">
      <dgm:prSet/>
      <dgm:spPr/>
      <dgm:t>
        <a:bodyPr/>
        <a:lstStyle/>
        <a:p>
          <a:endParaRPr lang="en-AU"/>
        </a:p>
      </dgm:t>
    </dgm:pt>
    <dgm:pt modelId="{3F46D1AC-885A-41AC-9AE6-F6C4D06F0601}" type="sibTrans" cxnId="{99231624-68F1-430B-B242-C2CFCD6252F5}">
      <dgm:prSet/>
      <dgm:spPr/>
      <dgm:t>
        <a:bodyPr/>
        <a:lstStyle/>
        <a:p>
          <a:endParaRPr lang="en-AU"/>
        </a:p>
      </dgm:t>
    </dgm:pt>
    <dgm:pt modelId="{697E6239-708E-4D08-9D33-902CA5369E48}">
      <dgm:prSet phldrT="[Text]"/>
      <dgm:spPr/>
      <dgm:t>
        <a:bodyPr/>
        <a:lstStyle/>
        <a:p>
          <a:r>
            <a:rPr lang="en-AU"/>
            <a:t>Largest unfavourable $ Var.</a:t>
          </a:r>
        </a:p>
      </dgm:t>
    </dgm:pt>
    <dgm:pt modelId="{E6381BB5-4ED0-4E80-8CE0-D52F1F36E204}" type="parTrans" cxnId="{66A6AA1B-5DE3-40FE-AE2D-71614F2075CA}">
      <dgm:prSet/>
      <dgm:spPr/>
      <dgm:t>
        <a:bodyPr/>
        <a:lstStyle/>
        <a:p>
          <a:endParaRPr lang="en-AU"/>
        </a:p>
      </dgm:t>
    </dgm:pt>
    <dgm:pt modelId="{4254BD65-C3F8-4836-A8B9-7B322455C086}" type="sibTrans" cxnId="{66A6AA1B-5DE3-40FE-AE2D-71614F2075CA}">
      <dgm:prSet/>
      <dgm:spPr/>
      <dgm:t>
        <a:bodyPr/>
        <a:lstStyle/>
        <a:p>
          <a:endParaRPr lang="en-AU"/>
        </a:p>
      </dgm:t>
    </dgm:pt>
    <dgm:pt modelId="{23B6C46E-929D-4F44-9249-50CE01B94290}">
      <dgm:prSet phldrT="[Text]"/>
      <dgm:spPr/>
      <dgm:t>
        <a:bodyPr/>
        <a:lstStyle/>
        <a:p>
          <a:r>
            <a:rPr lang="en-AU"/>
            <a:t>3</a:t>
          </a:r>
        </a:p>
      </dgm:t>
    </dgm:pt>
    <dgm:pt modelId="{D4DAE227-8E25-4C76-A1A0-282C876F5143}" type="parTrans" cxnId="{3C0D6480-5E07-4CAA-B011-4125439AEBB4}">
      <dgm:prSet/>
      <dgm:spPr/>
      <dgm:t>
        <a:bodyPr/>
        <a:lstStyle/>
        <a:p>
          <a:endParaRPr lang="en-AU"/>
        </a:p>
      </dgm:t>
    </dgm:pt>
    <dgm:pt modelId="{5C5F3B92-DA4B-4E3C-861B-C55FB78847A4}" type="sibTrans" cxnId="{3C0D6480-5E07-4CAA-B011-4125439AEBB4}">
      <dgm:prSet/>
      <dgm:spPr/>
      <dgm:t>
        <a:bodyPr/>
        <a:lstStyle/>
        <a:p>
          <a:endParaRPr lang="en-AU"/>
        </a:p>
      </dgm:t>
    </dgm:pt>
    <dgm:pt modelId="{A348C0EB-D192-48CB-B1A8-EE6A9A4C43DC}">
      <dgm:prSet phldrT="[Text]"/>
      <dgm:spPr/>
      <dgm:t>
        <a:bodyPr/>
        <a:lstStyle/>
        <a:p>
          <a:r>
            <a:rPr lang="en-AU"/>
            <a:t>Greatest unfavourable % Var.</a:t>
          </a:r>
        </a:p>
      </dgm:t>
    </dgm:pt>
    <dgm:pt modelId="{95DA9907-B9CF-45C7-925E-C47ED63FA956}" type="parTrans" cxnId="{854D6248-F765-480E-9B93-4E2637733B25}">
      <dgm:prSet/>
      <dgm:spPr/>
      <dgm:t>
        <a:bodyPr/>
        <a:lstStyle/>
        <a:p>
          <a:endParaRPr lang="en-AU"/>
        </a:p>
      </dgm:t>
    </dgm:pt>
    <dgm:pt modelId="{63D53BBC-EF37-426C-A97D-F00E19E2C6FD}" type="sibTrans" cxnId="{854D6248-F765-480E-9B93-4E2637733B25}">
      <dgm:prSet/>
      <dgm:spPr/>
      <dgm:t>
        <a:bodyPr/>
        <a:lstStyle/>
        <a:p>
          <a:endParaRPr lang="en-AU"/>
        </a:p>
      </dgm:t>
    </dgm:pt>
    <dgm:pt modelId="{4EDB169D-F55A-4D6C-8356-ACE182E8A0E2}">
      <dgm:prSet phldrT="[Text]"/>
      <dgm:spPr/>
      <dgm:t>
        <a:bodyPr/>
        <a:lstStyle/>
        <a:p>
          <a:r>
            <a:rPr lang="en-AU" dirty="0"/>
            <a:t>Favourable high $ and % Var.</a:t>
          </a:r>
        </a:p>
      </dgm:t>
    </dgm:pt>
    <dgm:pt modelId="{BD20EBF5-E5DC-4567-9E96-78034A0FF1BC}" type="parTrans" cxnId="{93B1B23B-6EF5-4632-95C5-770FB10D34BD}">
      <dgm:prSet/>
      <dgm:spPr/>
      <dgm:t>
        <a:bodyPr/>
        <a:lstStyle/>
        <a:p>
          <a:endParaRPr lang="en-AU"/>
        </a:p>
      </dgm:t>
    </dgm:pt>
    <dgm:pt modelId="{811A9986-2706-43DD-B663-2084C3615D4B}" type="sibTrans" cxnId="{93B1B23B-6EF5-4632-95C5-770FB10D34BD}">
      <dgm:prSet/>
      <dgm:spPr/>
      <dgm:t>
        <a:bodyPr/>
        <a:lstStyle/>
        <a:p>
          <a:endParaRPr lang="en-AU"/>
        </a:p>
      </dgm:t>
    </dgm:pt>
    <dgm:pt modelId="{355F635E-9AE8-4A0C-BE90-7168E870451C}">
      <dgm:prSet phldrT="[Text]"/>
      <dgm:spPr/>
      <dgm:t>
        <a:bodyPr/>
        <a:lstStyle/>
        <a:p>
          <a:r>
            <a:rPr lang="en-AU"/>
            <a:t>4</a:t>
          </a:r>
        </a:p>
      </dgm:t>
    </dgm:pt>
    <dgm:pt modelId="{1C97755E-6BB1-44E9-B5A7-D3C443CACCC1}" type="parTrans" cxnId="{DD4AF117-803E-40BE-86B0-15D7971B1A77}">
      <dgm:prSet/>
      <dgm:spPr/>
      <dgm:t>
        <a:bodyPr/>
        <a:lstStyle/>
        <a:p>
          <a:endParaRPr lang="en-AU"/>
        </a:p>
      </dgm:t>
    </dgm:pt>
    <dgm:pt modelId="{5EFAC450-846D-49FD-88A4-9BF811379107}" type="sibTrans" cxnId="{DD4AF117-803E-40BE-86B0-15D7971B1A77}">
      <dgm:prSet/>
      <dgm:spPr/>
      <dgm:t>
        <a:bodyPr/>
        <a:lstStyle/>
        <a:p>
          <a:endParaRPr lang="en-AU"/>
        </a:p>
      </dgm:t>
    </dgm:pt>
    <dgm:pt modelId="{A9C7C26F-329F-40B8-B12E-A0F88B969DF9}">
      <dgm:prSet phldrT="[Text]"/>
      <dgm:spPr/>
      <dgm:t>
        <a:bodyPr/>
        <a:lstStyle/>
        <a:p>
          <a:r>
            <a:rPr lang="en-AU"/>
            <a:t>Unfavourable trend</a:t>
          </a:r>
        </a:p>
      </dgm:t>
    </dgm:pt>
    <dgm:pt modelId="{9FEADE93-B2B7-46AA-8F7B-946EAFF8F6C4}" type="parTrans" cxnId="{F965AA4E-C29D-4754-BEFD-80F663CFB0F3}">
      <dgm:prSet/>
      <dgm:spPr/>
      <dgm:t>
        <a:bodyPr/>
        <a:lstStyle/>
        <a:p>
          <a:endParaRPr lang="en-AU"/>
        </a:p>
      </dgm:t>
    </dgm:pt>
    <dgm:pt modelId="{726BBA23-843D-4B90-8A19-FB6AD8C777F1}" type="sibTrans" cxnId="{F965AA4E-C29D-4754-BEFD-80F663CFB0F3}">
      <dgm:prSet/>
      <dgm:spPr/>
      <dgm:t>
        <a:bodyPr/>
        <a:lstStyle/>
        <a:p>
          <a:endParaRPr lang="en-AU"/>
        </a:p>
      </dgm:t>
    </dgm:pt>
    <dgm:pt modelId="{5CE0CAC2-DBC6-4EAF-B6D3-62A82773E7E2}">
      <dgm:prSet phldrT="[Text]"/>
      <dgm:spPr/>
      <dgm:t>
        <a:bodyPr/>
        <a:lstStyle/>
        <a:p>
          <a:r>
            <a:rPr lang="en-AU"/>
            <a:t>5</a:t>
          </a:r>
        </a:p>
      </dgm:t>
    </dgm:pt>
    <dgm:pt modelId="{DFFF0548-EE1E-484F-877A-2E39DB694B8B}" type="parTrans" cxnId="{E49857D3-E155-40F2-87EA-0DDA3EB02963}">
      <dgm:prSet/>
      <dgm:spPr/>
      <dgm:t>
        <a:bodyPr/>
        <a:lstStyle/>
        <a:p>
          <a:endParaRPr lang="en-AU"/>
        </a:p>
      </dgm:t>
    </dgm:pt>
    <dgm:pt modelId="{F507DDE7-E6F8-4AEF-A438-1949B7D5EE44}" type="sibTrans" cxnId="{E49857D3-E155-40F2-87EA-0DDA3EB02963}">
      <dgm:prSet/>
      <dgm:spPr/>
      <dgm:t>
        <a:bodyPr/>
        <a:lstStyle/>
        <a:p>
          <a:endParaRPr lang="en-AU"/>
        </a:p>
      </dgm:t>
    </dgm:pt>
    <dgm:pt modelId="{FD487A1E-32F5-4C63-965D-300CE19D008A}" type="pres">
      <dgm:prSet presAssocID="{3FCDCB9A-C3D3-45D3-965D-A72D5A093155}" presName="linearFlow" presStyleCnt="0">
        <dgm:presLayoutVars>
          <dgm:dir/>
          <dgm:animLvl val="lvl"/>
          <dgm:resizeHandles val="exact"/>
        </dgm:presLayoutVars>
      </dgm:prSet>
      <dgm:spPr/>
      <dgm:t>
        <a:bodyPr/>
        <a:lstStyle/>
        <a:p>
          <a:endParaRPr lang="en-AU"/>
        </a:p>
      </dgm:t>
    </dgm:pt>
    <dgm:pt modelId="{9613783D-F56A-4408-8A9A-4A4157905A86}" type="pres">
      <dgm:prSet presAssocID="{81358B96-C74E-4AD4-AD21-C8797CFC1DB2}" presName="composite" presStyleCnt="0"/>
      <dgm:spPr/>
      <dgm:t>
        <a:bodyPr/>
        <a:lstStyle/>
        <a:p>
          <a:endParaRPr lang="en-AU"/>
        </a:p>
      </dgm:t>
    </dgm:pt>
    <dgm:pt modelId="{742D5A59-2578-46B7-AAC6-B9E598A8A2C5}" type="pres">
      <dgm:prSet presAssocID="{81358B96-C74E-4AD4-AD21-C8797CFC1DB2}" presName="parentText" presStyleLbl="alignNode1" presStyleIdx="0" presStyleCnt="5">
        <dgm:presLayoutVars>
          <dgm:chMax val="1"/>
          <dgm:bulletEnabled val="1"/>
        </dgm:presLayoutVars>
      </dgm:prSet>
      <dgm:spPr/>
      <dgm:t>
        <a:bodyPr/>
        <a:lstStyle/>
        <a:p>
          <a:endParaRPr lang="en-AU"/>
        </a:p>
      </dgm:t>
    </dgm:pt>
    <dgm:pt modelId="{F1B5DBD6-95A8-4409-A4A1-28311F1726B6}" type="pres">
      <dgm:prSet presAssocID="{81358B96-C74E-4AD4-AD21-C8797CFC1DB2}" presName="descendantText" presStyleLbl="alignAcc1" presStyleIdx="0" presStyleCnt="5">
        <dgm:presLayoutVars>
          <dgm:bulletEnabled val="1"/>
        </dgm:presLayoutVars>
      </dgm:prSet>
      <dgm:spPr/>
      <dgm:t>
        <a:bodyPr/>
        <a:lstStyle/>
        <a:p>
          <a:endParaRPr lang="en-AU"/>
        </a:p>
      </dgm:t>
    </dgm:pt>
    <dgm:pt modelId="{2523BC4B-028F-444E-ABB0-87104953107C}" type="pres">
      <dgm:prSet presAssocID="{317CFA08-50DB-42EF-8432-77C98693D31B}" presName="sp" presStyleCnt="0"/>
      <dgm:spPr/>
      <dgm:t>
        <a:bodyPr/>
        <a:lstStyle/>
        <a:p>
          <a:endParaRPr lang="en-AU"/>
        </a:p>
      </dgm:t>
    </dgm:pt>
    <dgm:pt modelId="{9C2F9A33-2797-4940-AB24-1E76D046E3EC}" type="pres">
      <dgm:prSet presAssocID="{21664361-B53D-4722-90DF-4F2A90CF282F}" presName="composite" presStyleCnt="0"/>
      <dgm:spPr/>
      <dgm:t>
        <a:bodyPr/>
        <a:lstStyle/>
        <a:p>
          <a:endParaRPr lang="en-AU"/>
        </a:p>
      </dgm:t>
    </dgm:pt>
    <dgm:pt modelId="{2C71D9E2-0A32-4FD2-99AC-19B377FF02C6}" type="pres">
      <dgm:prSet presAssocID="{21664361-B53D-4722-90DF-4F2A90CF282F}" presName="parentText" presStyleLbl="alignNode1" presStyleIdx="1" presStyleCnt="5">
        <dgm:presLayoutVars>
          <dgm:chMax val="1"/>
          <dgm:bulletEnabled val="1"/>
        </dgm:presLayoutVars>
      </dgm:prSet>
      <dgm:spPr/>
      <dgm:t>
        <a:bodyPr/>
        <a:lstStyle/>
        <a:p>
          <a:endParaRPr lang="en-AU"/>
        </a:p>
      </dgm:t>
    </dgm:pt>
    <dgm:pt modelId="{C78168EB-408E-40A8-847C-747E2510C432}" type="pres">
      <dgm:prSet presAssocID="{21664361-B53D-4722-90DF-4F2A90CF282F}" presName="descendantText" presStyleLbl="alignAcc1" presStyleIdx="1" presStyleCnt="5">
        <dgm:presLayoutVars>
          <dgm:bulletEnabled val="1"/>
        </dgm:presLayoutVars>
      </dgm:prSet>
      <dgm:spPr/>
      <dgm:t>
        <a:bodyPr/>
        <a:lstStyle/>
        <a:p>
          <a:endParaRPr lang="en-AU"/>
        </a:p>
      </dgm:t>
    </dgm:pt>
    <dgm:pt modelId="{C2A66317-CCE8-4428-B0E7-C761743E3691}" type="pres">
      <dgm:prSet presAssocID="{3F46D1AC-885A-41AC-9AE6-F6C4D06F0601}" presName="sp" presStyleCnt="0"/>
      <dgm:spPr/>
      <dgm:t>
        <a:bodyPr/>
        <a:lstStyle/>
        <a:p>
          <a:endParaRPr lang="en-AU"/>
        </a:p>
      </dgm:t>
    </dgm:pt>
    <dgm:pt modelId="{5FDAC87C-19BA-42F3-8B1A-A41A044898B6}" type="pres">
      <dgm:prSet presAssocID="{23B6C46E-929D-4F44-9249-50CE01B94290}" presName="composite" presStyleCnt="0"/>
      <dgm:spPr/>
      <dgm:t>
        <a:bodyPr/>
        <a:lstStyle/>
        <a:p>
          <a:endParaRPr lang="en-AU"/>
        </a:p>
      </dgm:t>
    </dgm:pt>
    <dgm:pt modelId="{F85F84B8-6BCE-47AF-B327-10B185720BF4}" type="pres">
      <dgm:prSet presAssocID="{23B6C46E-929D-4F44-9249-50CE01B94290}" presName="parentText" presStyleLbl="alignNode1" presStyleIdx="2" presStyleCnt="5">
        <dgm:presLayoutVars>
          <dgm:chMax val="1"/>
          <dgm:bulletEnabled val="1"/>
        </dgm:presLayoutVars>
      </dgm:prSet>
      <dgm:spPr/>
      <dgm:t>
        <a:bodyPr/>
        <a:lstStyle/>
        <a:p>
          <a:endParaRPr lang="en-AU"/>
        </a:p>
      </dgm:t>
    </dgm:pt>
    <dgm:pt modelId="{C9E4B0B5-60DE-4E8D-A054-9BC4B59E1899}" type="pres">
      <dgm:prSet presAssocID="{23B6C46E-929D-4F44-9249-50CE01B94290}" presName="descendantText" presStyleLbl="alignAcc1" presStyleIdx="2" presStyleCnt="5">
        <dgm:presLayoutVars>
          <dgm:bulletEnabled val="1"/>
        </dgm:presLayoutVars>
      </dgm:prSet>
      <dgm:spPr/>
      <dgm:t>
        <a:bodyPr/>
        <a:lstStyle/>
        <a:p>
          <a:endParaRPr lang="en-AU"/>
        </a:p>
      </dgm:t>
    </dgm:pt>
    <dgm:pt modelId="{D43A5945-EEE4-476C-805D-F8E8AE9BDDA5}" type="pres">
      <dgm:prSet presAssocID="{5C5F3B92-DA4B-4E3C-861B-C55FB78847A4}" presName="sp" presStyleCnt="0"/>
      <dgm:spPr/>
      <dgm:t>
        <a:bodyPr/>
        <a:lstStyle/>
        <a:p>
          <a:endParaRPr lang="en-AU"/>
        </a:p>
      </dgm:t>
    </dgm:pt>
    <dgm:pt modelId="{D9FD09E6-E91F-40AF-944F-463767A97A0B}" type="pres">
      <dgm:prSet presAssocID="{355F635E-9AE8-4A0C-BE90-7168E870451C}" presName="composite" presStyleCnt="0"/>
      <dgm:spPr/>
      <dgm:t>
        <a:bodyPr/>
        <a:lstStyle/>
        <a:p>
          <a:endParaRPr lang="en-AU"/>
        </a:p>
      </dgm:t>
    </dgm:pt>
    <dgm:pt modelId="{BD38DA4C-17F6-46CE-BC3E-C0523394C3AD}" type="pres">
      <dgm:prSet presAssocID="{355F635E-9AE8-4A0C-BE90-7168E870451C}" presName="parentText" presStyleLbl="alignNode1" presStyleIdx="3" presStyleCnt="5">
        <dgm:presLayoutVars>
          <dgm:chMax val="1"/>
          <dgm:bulletEnabled val="1"/>
        </dgm:presLayoutVars>
      </dgm:prSet>
      <dgm:spPr/>
      <dgm:t>
        <a:bodyPr/>
        <a:lstStyle/>
        <a:p>
          <a:endParaRPr lang="en-AU"/>
        </a:p>
      </dgm:t>
    </dgm:pt>
    <dgm:pt modelId="{765480B6-0465-479F-A1B7-D74E51B01570}" type="pres">
      <dgm:prSet presAssocID="{355F635E-9AE8-4A0C-BE90-7168E870451C}" presName="descendantText" presStyleLbl="alignAcc1" presStyleIdx="3" presStyleCnt="5">
        <dgm:presLayoutVars>
          <dgm:bulletEnabled val="1"/>
        </dgm:presLayoutVars>
      </dgm:prSet>
      <dgm:spPr/>
      <dgm:t>
        <a:bodyPr/>
        <a:lstStyle/>
        <a:p>
          <a:endParaRPr lang="en-AU"/>
        </a:p>
      </dgm:t>
    </dgm:pt>
    <dgm:pt modelId="{82CFF13A-7C83-40A3-8FBD-06686BC760F0}" type="pres">
      <dgm:prSet presAssocID="{5EFAC450-846D-49FD-88A4-9BF811379107}" presName="sp" presStyleCnt="0"/>
      <dgm:spPr/>
      <dgm:t>
        <a:bodyPr/>
        <a:lstStyle/>
        <a:p>
          <a:endParaRPr lang="en-AU"/>
        </a:p>
      </dgm:t>
    </dgm:pt>
    <dgm:pt modelId="{E8FC15CA-0498-4ED7-9FE9-3BB7F6B65598}" type="pres">
      <dgm:prSet presAssocID="{5CE0CAC2-DBC6-4EAF-B6D3-62A82773E7E2}" presName="composite" presStyleCnt="0"/>
      <dgm:spPr/>
      <dgm:t>
        <a:bodyPr/>
        <a:lstStyle/>
        <a:p>
          <a:endParaRPr lang="en-AU"/>
        </a:p>
      </dgm:t>
    </dgm:pt>
    <dgm:pt modelId="{92D47B5D-5D3D-4283-A825-36A07184BAEF}" type="pres">
      <dgm:prSet presAssocID="{5CE0CAC2-DBC6-4EAF-B6D3-62A82773E7E2}" presName="parentText" presStyleLbl="alignNode1" presStyleIdx="4" presStyleCnt="5">
        <dgm:presLayoutVars>
          <dgm:chMax val="1"/>
          <dgm:bulletEnabled val="1"/>
        </dgm:presLayoutVars>
      </dgm:prSet>
      <dgm:spPr/>
      <dgm:t>
        <a:bodyPr/>
        <a:lstStyle/>
        <a:p>
          <a:endParaRPr lang="en-AU"/>
        </a:p>
      </dgm:t>
    </dgm:pt>
    <dgm:pt modelId="{9178EACF-779E-4A40-9017-8C87C4773ADF}" type="pres">
      <dgm:prSet presAssocID="{5CE0CAC2-DBC6-4EAF-B6D3-62A82773E7E2}" presName="descendantText" presStyleLbl="alignAcc1" presStyleIdx="4" presStyleCnt="5">
        <dgm:presLayoutVars>
          <dgm:bulletEnabled val="1"/>
        </dgm:presLayoutVars>
      </dgm:prSet>
      <dgm:spPr/>
      <dgm:t>
        <a:bodyPr/>
        <a:lstStyle/>
        <a:p>
          <a:endParaRPr lang="en-AU"/>
        </a:p>
      </dgm:t>
    </dgm:pt>
  </dgm:ptLst>
  <dgm:cxnLst>
    <dgm:cxn modelId="{B8F0A36E-2CE5-498E-BF58-62E9D4F177B7}" type="presOf" srcId="{3FCDCB9A-C3D3-45D3-965D-A72D5A093155}" destId="{FD487A1E-32F5-4C63-965D-300CE19D008A}" srcOrd="0" destOrd="0" presId="urn:microsoft.com/office/officeart/2005/8/layout/chevron2"/>
    <dgm:cxn modelId="{EE29589C-54E2-4168-8EB8-3A22257BEAE7}" type="presOf" srcId="{5CE0CAC2-DBC6-4EAF-B6D3-62A82773E7E2}" destId="{92D47B5D-5D3D-4283-A825-36A07184BAEF}" srcOrd="0" destOrd="0" presId="urn:microsoft.com/office/officeart/2005/8/layout/chevron2"/>
    <dgm:cxn modelId="{DD4AF117-803E-40BE-86B0-15D7971B1A77}" srcId="{3FCDCB9A-C3D3-45D3-965D-A72D5A093155}" destId="{355F635E-9AE8-4A0C-BE90-7168E870451C}" srcOrd="3" destOrd="0" parTransId="{1C97755E-6BB1-44E9-B5A7-D3C443CACCC1}" sibTransId="{5EFAC450-846D-49FD-88A4-9BF811379107}"/>
    <dgm:cxn modelId="{66A6AA1B-5DE3-40FE-AE2D-71614F2075CA}" srcId="{21664361-B53D-4722-90DF-4F2A90CF282F}" destId="{697E6239-708E-4D08-9D33-902CA5369E48}" srcOrd="0" destOrd="0" parTransId="{E6381BB5-4ED0-4E80-8CE0-D52F1F36E204}" sibTransId="{4254BD65-C3F8-4836-A8B9-7B322455C086}"/>
    <dgm:cxn modelId="{93B1B23B-6EF5-4632-95C5-770FB10D34BD}" srcId="{5CE0CAC2-DBC6-4EAF-B6D3-62A82773E7E2}" destId="{4EDB169D-F55A-4D6C-8356-ACE182E8A0E2}" srcOrd="0" destOrd="0" parTransId="{BD20EBF5-E5DC-4567-9E96-78034A0FF1BC}" sibTransId="{811A9986-2706-43DD-B663-2084C3615D4B}"/>
    <dgm:cxn modelId="{7CAF2954-3229-4785-B12C-2C12054C42DE}" type="presOf" srcId="{FA0A1BDF-929E-4A8C-AF6D-E469432F0A0A}" destId="{F1B5DBD6-95A8-4409-A4A1-28311F1726B6}" srcOrd="0" destOrd="0" presId="urn:microsoft.com/office/officeart/2005/8/layout/chevron2"/>
    <dgm:cxn modelId="{D2AA8A54-9C5D-48C7-B904-E82FCA82B8BA}" type="presOf" srcId="{A348C0EB-D192-48CB-B1A8-EE6A9A4C43DC}" destId="{C9E4B0B5-60DE-4E8D-A054-9BC4B59E1899}" srcOrd="0" destOrd="0" presId="urn:microsoft.com/office/officeart/2005/8/layout/chevron2"/>
    <dgm:cxn modelId="{3C0D6480-5E07-4CAA-B011-4125439AEBB4}" srcId="{3FCDCB9A-C3D3-45D3-965D-A72D5A093155}" destId="{23B6C46E-929D-4F44-9249-50CE01B94290}" srcOrd="2" destOrd="0" parTransId="{D4DAE227-8E25-4C76-A1A0-282C876F5143}" sibTransId="{5C5F3B92-DA4B-4E3C-861B-C55FB78847A4}"/>
    <dgm:cxn modelId="{D3395A97-728F-41AE-A57B-D887D87BA771}" type="presOf" srcId="{23B6C46E-929D-4F44-9249-50CE01B94290}" destId="{F85F84B8-6BCE-47AF-B327-10B185720BF4}" srcOrd="0" destOrd="0" presId="urn:microsoft.com/office/officeart/2005/8/layout/chevron2"/>
    <dgm:cxn modelId="{70FA35C0-2034-463A-9855-07810D97AE38}" srcId="{81358B96-C74E-4AD4-AD21-C8797CFC1DB2}" destId="{FA0A1BDF-929E-4A8C-AF6D-E469432F0A0A}" srcOrd="0" destOrd="0" parTransId="{62BEB817-5EBB-43F5-82BD-3B5CA7139C70}" sibTransId="{8899581B-DB54-410F-94F5-F0DB60F9CF5F}"/>
    <dgm:cxn modelId="{4CDB16E0-C058-4197-B9F4-D64A2DD6A4DA}" type="presOf" srcId="{A9C7C26F-329F-40B8-B12E-A0F88B969DF9}" destId="{765480B6-0465-479F-A1B7-D74E51B01570}" srcOrd="0" destOrd="0" presId="urn:microsoft.com/office/officeart/2005/8/layout/chevron2"/>
    <dgm:cxn modelId="{1F3AC2A4-DBEB-4E0E-B03E-610C09D72200}" type="presOf" srcId="{81358B96-C74E-4AD4-AD21-C8797CFC1DB2}" destId="{742D5A59-2578-46B7-AAC6-B9E598A8A2C5}" srcOrd="0" destOrd="0" presId="urn:microsoft.com/office/officeart/2005/8/layout/chevron2"/>
    <dgm:cxn modelId="{854D6248-F765-480E-9B93-4E2637733B25}" srcId="{23B6C46E-929D-4F44-9249-50CE01B94290}" destId="{A348C0EB-D192-48CB-B1A8-EE6A9A4C43DC}" srcOrd="0" destOrd="0" parTransId="{95DA9907-B9CF-45C7-925E-C47ED63FA956}" sibTransId="{63D53BBC-EF37-426C-A97D-F00E19E2C6FD}"/>
    <dgm:cxn modelId="{E49857D3-E155-40F2-87EA-0DDA3EB02963}" srcId="{3FCDCB9A-C3D3-45D3-965D-A72D5A093155}" destId="{5CE0CAC2-DBC6-4EAF-B6D3-62A82773E7E2}" srcOrd="4" destOrd="0" parTransId="{DFFF0548-EE1E-484F-877A-2E39DB694B8B}" sibTransId="{F507DDE7-E6F8-4AEF-A438-1949B7D5EE44}"/>
    <dgm:cxn modelId="{9AFDAC1E-9CBF-4748-B579-74A808A83B5D}" type="presOf" srcId="{697E6239-708E-4D08-9D33-902CA5369E48}" destId="{C78168EB-408E-40A8-847C-747E2510C432}" srcOrd="0" destOrd="0" presId="urn:microsoft.com/office/officeart/2005/8/layout/chevron2"/>
    <dgm:cxn modelId="{99231624-68F1-430B-B242-C2CFCD6252F5}" srcId="{3FCDCB9A-C3D3-45D3-965D-A72D5A093155}" destId="{21664361-B53D-4722-90DF-4F2A90CF282F}" srcOrd="1" destOrd="0" parTransId="{FDBD098D-4A41-4C29-ABF8-BCC905774A79}" sibTransId="{3F46D1AC-885A-41AC-9AE6-F6C4D06F0601}"/>
    <dgm:cxn modelId="{5A11DDB2-BC8A-48CE-9DF4-6CEB852CFB5F}" type="presOf" srcId="{355F635E-9AE8-4A0C-BE90-7168E870451C}" destId="{BD38DA4C-17F6-46CE-BC3E-C0523394C3AD}" srcOrd="0" destOrd="0" presId="urn:microsoft.com/office/officeart/2005/8/layout/chevron2"/>
    <dgm:cxn modelId="{D5B6EF43-4B58-4CA0-943C-F560CC2C40B5}" srcId="{3FCDCB9A-C3D3-45D3-965D-A72D5A093155}" destId="{81358B96-C74E-4AD4-AD21-C8797CFC1DB2}" srcOrd="0" destOrd="0" parTransId="{9DE684D2-511A-4E13-AE40-1D4CD1645367}" sibTransId="{317CFA08-50DB-42EF-8432-77C98693D31B}"/>
    <dgm:cxn modelId="{5E2BB1EC-172A-4F5C-A607-EF5212BF364E}" type="presOf" srcId="{21664361-B53D-4722-90DF-4F2A90CF282F}" destId="{2C71D9E2-0A32-4FD2-99AC-19B377FF02C6}" srcOrd="0" destOrd="0" presId="urn:microsoft.com/office/officeart/2005/8/layout/chevron2"/>
    <dgm:cxn modelId="{C6A6C108-8931-4F8B-821E-447F4CC3660F}" type="presOf" srcId="{4EDB169D-F55A-4D6C-8356-ACE182E8A0E2}" destId="{9178EACF-779E-4A40-9017-8C87C4773ADF}" srcOrd="0" destOrd="0" presId="urn:microsoft.com/office/officeart/2005/8/layout/chevron2"/>
    <dgm:cxn modelId="{F965AA4E-C29D-4754-BEFD-80F663CFB0F3}" srcId="{355F635E-9AE8-4A0C-BE90-7168E870451C}" destId="{A9C7C26F-329F-40B8-B12E-A0F88B969DF9}" srcOrd="0" destOrd="0" parTransId="{9FEADE93-B2B7-46AA-8F7B-946EAFF8F6C4}" sibTransId="{726BBA23-843D-4B90-8A19-FB6AD8C777F1}"/>
    <dgm:cxn modelId="{37E2559C-DCA9-4329-91FD-AA1F4C516CB1}" type="presParOf" srcId="{FD487A1E-32F5-4C63-965D-300CE19D008A}" destId="{9613783D-F56A-4408-8A9A-4A4157905A86}" srcOrd="0" destOrd="0" presId="urn:microsoft.com/office/officeart/2005/8/layout/chevron2"/>
    <dgm:cxn modelId="{2138CBE1-465C-4F86-9B16-C3DFA5D82A82}" type="presParOf" srcId="{9613783D-F56A-4408-8A9A-4A4157905A86}" destId="{742D5A59-2578-46B7-AAC6-B9E598A8A2C5}" srcOrd="0" destOrd="0" presId="urn:microsoft.com/office/officeart/2005/8/layout/chevron2"/>
    <dgm:cxn modelId="{3EE11E5F-924E-4547-A217-0F5AC84608E9}" type="presParOf" srcId="{9613783D-F56A-4408-8A9A-4A4157905A86}" destId="{F1B5DBD6-95A8-4409-A4A1-28311F1726B6}" srcOrd="1" destOrd="0" presId="urn:microsoft.com/office/officeart/2005/8/layout/chevron2"/>
    <dgm:cxn modelId="{CFCCEFA8-ABE8-4422-B6F6-DE3C3094299A}" type="presParOf" srcId="{FD487A1E-32F5-4C63-965D-300CE19D008A}" destId="{2523BC4B-028F-444E-ABB0-87104953107C}" srcOrd="1" destOrd="0" presId="urn:microsoft.com/office/officeart/2005/8/layout/chevron2"/>
    <dgm:cxn modelId="{F5F37221-D48B-42F8-9BC8-4F6D81465A2B}" type="presParOf" srcId="{FD487A1E-32F5-4C63-965D-300CE19D008A}" destId="{9C2F9A33-2797-4940-AB24-1E76D046E3EC}" srcOrd="2" destOrd="0" presId="urn:microsoft.com/office/officeart/2005/8/layout/chevron2"/>
    <dgm:cxn modelId="{DBB6E10B-9BAD-4CD9-9B0C-81615751D71D}" type="presParOf" srcId="{9C2F9A33-2797-4940-AB24-1E76D046E3EC}" destId="{2C71D9E2-0A32-4FD2-99AC-19B377FF02C6}" srcOrd="0" destOrd="0" presId="urn:microsoft.com/office/officeart/2005/8/layout/chevron2"/>
    <dgm:cxn modelId="{FC7E77C0-D4EA-4D3A-92DF-BDAF523231FA}" type="presParOf" srcId="{9C2F9A33-2797-4940-AB24-1E76D046E3EC}" destId="{C78168EB-408E-40A8-847C-747E2510C432}" srcOrd="1" destOrd="0" presId="urn:microsoft.com/office/officeart/2005/8/layout/chevron2"/>
    <dgm:cxn modelId="{9E908DBC-5CC6-43B7-897C-8F0E7BB0E64C}" type="presParOf" srcId="{FD487A1E-32F5-4C63-965D-300CE19D008A}" destId="{C2A66317-CCE8-4428-B0E7-C761743E3691}" srcOrd="3" destOrd="0" presId="urn:microsoft.com/office/officeart/2005/8/layout/chevron2"/>
    <dgm:cxn modelId="{62460715-9334-48A2-A6E5-CCEA6EBC5C68}" type="presParOf" srcId="{FD487A1E-32F5-4C63-965D-300CE19D008A}" destId="{5FDAC87C-19BA-42F3-8B1A-A41A044898B6}" srcOrd="4" destOrd="0" presId="urn:microsoft.com/office/officeart/2005/8/layout/chevron2"/>
    <dgm:cxn modelId="{4482828D-5492-4094-9936-3ED96B472FBF}" type="presParOf" srcId="{5FDAC87C-19BA-42F3-8B1A-A41A044898B6}" destId="{F85F84B8-6BCE-47AF-B327-10B185720BF4}" srcOrd="0" destOrd="0" presId="urn:microsoft.com/office/officeart/2005/8/layout/chevron2"/>
    <dgm:cxn modelId="{433C75F4-CE05-4653-837E-28C51604CCCD}" type="presParOf" srcId="{5FDAC87C-19BA-42F3-8B1A-A41A044898B6}" destId="{C9E4B0B5-60DE-4E8D-A054-9BC4B59E1899}" srcOrd="1" destOrd="0" presId="urn:microsoft.com/office/officeart/2005/8/layout/chevron2"/>
    <dgm:cxn modelId="{8EEC2C52-244C-4777-B8A1-3B69140A5353}" type="presParOf" srcId="{FD487A1E-32F5-4C63-965D-300CE19D008A}" destId="{D43A5945-EEE4-476C-805D-F8E8AE9BDDA5}" srcOrd="5" destOrd="0" presId="urn:microsoft.com/office/officeart/2005/8/layout/chevron2"/>
    <dgm:cxn modelId="{57D2AA69-428F-4A9E-B839-8412D6370228}" type="presParOf" srcId="{FD487A1E-32F5-4C63-965D-300CE19D008A}" destId="{D9FD09E6-E91F-40AF-944F-463767A97A0B}" srcOrd="6" destOrd="0" presId="urn:microsoft.com/office/officeart/2005/8/layout/chevron2"/>
    <dgm:cxn modelId="{C00C9524-815E-4DB2-BB9E-6AAC5E54AD00}" type="presParOf" srcId="{D9FD09E6-E91F-40AF-944F-463767A97A0B}" destId="{BD38DA4C-17F6-46CE-BC3E-C0523394C3AD}" srcOrd="0" destOrd="0" presId="urn:microsoft.com/office/officeart/2005/8/layout/chevron2"/>
    <dgm:cxn modelId="{AD997CBF-15DF-4859-806B-9D4AA3BFA7AB}" type="presParOf" srcId="{D9FD09E6-E91F-40AF-944F-463767A97A0B}" destId="{765480B6-0465-479F-A1B7-D74E51B01570}" srcOrd="1" destOrd="0" presId="urn:microsoft.com/office/officeart/2005/8/layout/chevron2"/>
    <dgm:cxn modelId="{3C2DF75C-BC29-455E-A125-2C262B3BBBFB}" type="presParOf" srcId="{FD487A1E-32F5-4C63-965D-300CE19D008A}" destId="{82CFF13A-7C83-40A3-8FBD-06686BC760F0}" srcOrd="7" destOrd="0" presId="urn:microsoft.com/office/officeart/2005/8/layout/chevron2"/>
    <dgm:cxn modelId="{D7497A47-6D5B-4AF8-8930-A6FAA16DA2D4}" type="presParOf" srcId="{FD487A1E-32F5-4C63-965D-300CE19D008A}" destId="{E8FC15CA-0498-4ED7-9FE9-3BB7F6B65598}" srcOrd="8" destOrd="0" presId="urn:microsoft.com/office/officeart/2005/8/layout/chevron2"/>
    <dgm:cxn modelId="{FE29DDF9-690E-4412-87A3-A0EF97FD3D1A}" type="presParOf" srcId="{E8FC15CA-0498-4ED7-9FE9-3BB7F6B65598}" destId="{92D47B5D-5D3D-4283-A825-36A07184BAEF}" srcOrd="0" destOrd="0" presId="urn:microsoft.com/office/officeart/2005/8/layout/chevron2"/>
    <dgm:cxn modelId="{8DD08CD3-324C-468D-8BB6-9F37334DFC3C}" type="presParOf" srcId="{E8FC15CA-0498-4ED7-9FE9-3BB7F6B65598}" destId="{9178EACF-779E-4A40-9017-8C87C4773ADF}"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CA0BCB-C5CE-483F-8F98-0355A27955A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AU"/>
        </a:p>
      </dgm:t>
    </dgm:pt>
    <dgm:pt modelId="{E7104237-8CB6-456B-A0DD-5E5AD8F9DAFB}">
      <dgm:prSet phldrT="[Text]"/>
      <dgm:spPr/>
      <dgm:t>
        <a:bodyPr/>
        <a:lstStyle/>
        <a:p>
          <a:r>
            <a:rPr lang="en-AU" dirty="0" smtClean="0"/>
            <a:t>Taxation</a:t>
          </a:r>
          <a:endParaRPr lang="en-AU" dirty="0"/>
        </a:p>
      </dgm:t>
    </dgm:pt>
    <dgm:pt modelId="{03E92B41-0A51-4C6F-9D9C-24F45E1A1E57}" type="parTrans" cxnId="{D556E4C0-F1FD-4803-85DC-7CD93158169C}">
      <dgm:prSet/>
      <dgm:spPr/>
      <dgm:t>
        <a:bodyPr/>
        <a:lstStyle/>
        <a:p>
          <a:endParaRPr lang="en-AU"/>
        </a:p>
      </dgm:t>
    </dgm:pt>
    <dgm:pt modelId="{3E05FE8D-39BE-4CC5-82CB-FE0A88C691FB}" type="sibTrans" cxnId="{D556E4C0-F1FD-4803-85DC-7CD93158169C}">
      <dgm:prSet/>
      <dgm:spPr/>
      <dgm:t>
        <a:bodyPr/>
        <a:lstStyle/>
        <a:p>
          <a:endParaRPr lang="en-AU"/>
        </a:p>
      </dgm:t>
    </dgm:pt>
    <dgm:pt modelId="{ABB236E1-67FE-4F15-8C23-59662F8BC925}">
      <dgm:prSet phldrT="[Text]"/>
      <dgm:spPr/>
      <dgm:t>
        <a:bodyPr/>
        <a:lstStyle/>
        <a:p>
          <a:r>
            <a:rPr lang="en-AU" dirty="0" smtClean="0"/>
            <a:t>GST</a:t>
          </a:r>
          <a:endParaRPr lang="en-AU" dirty="0"/>
        </a:p>
      </dgm:t>
    </dgm:pt>
    <dgm:pt modelId="{F7FC831B-FA6B-487F-A77C-A90F977ED324}" type="parTrans" cxnId="{D5FC6E21-D1FD-4E59-A869-A8ADA62BF24A}">
      <dgm:prSet/>
      <dgm:spPr/>
      <dgm:t>
        <a:bodyPr/>
        <a:lstStyle/>
        <a:p>
          <a:endParaRPr lang="en-AU"/>
        </a:p>
      </dgm:t>
    </dgm:pt>
    <dgm:pt modelId="{06CD654C-A9BB-451C-9E8D-BBE188267021}" type="sibTrans" cxnId="{D5FC6E21-D1FD-4E59-A869-A8ADA62BF24A}">
      <dgm:prSet/>
      <dgm:spPr/>
      <dgm:t>
        <a:bodyPr/>
        <a:lstStyle/>
        <a:p>
          <a:endParaRPr lang="en-AU"/>
        </a:p>
      </dgm:t>
    </dgm:pt>
    <dgm:pt modelId="{47342E88-0DA1-48EA-BF97-D0AF63ADAE68}">
      <dgm:prSet phldrT="[Text]"/>
      <dgm:spPr/>
      <dgm:t>
        <a:bodyPr/>
        <a:lstStyle/>
        <a:p>
          <a:r>
            <a:rPr lang="en-AU" dirty="0" smtClean="0"/>
            <a:t>Reporting periods</a:t>
          </a:r>
          <a:endParaRPr lang="en-AU" dirty="0"/>
        </a:p>
      </dgm:t>
    </dgm:pt>
    <dgm:pt modelId="{D004B047-D170-476C-ABCE-6F2D46E317AD}" type="parTrans" cxnId="{21388D80-DA5E-4CA5-910C-608C09873BA3}">
      <dgm:prSet/>
      <dgm:spPr/>
      <dgm:t>
        <a:bodyPr/>
        <a:lstStyle/>
        <a:p>
          <a:endParaRPr lang="en-AU"/>
        </a:p>
      </dgm:t>
    </dgm:pt>
    <dgm:pt modelId="{CEABBBF2-F899-49B4-B150-498607B5137A}" type="sibTrans" cxnId="{21388D80-DA5E-4CA5-910C-608C09873BA3}">
      <dgm:prSet/>
      <dgm:spPr/>
      <dgm:t>
        <a:bodyPr/>
        <a:lstStyle/>
        <a:p>
          <a:endParaRPr lang="en-AU"/>
        </a:p>
      </dgm:t>
    </dgm:pt>
    <dgm:pt modelId="{47FA4719-C22B-412E-AC7A-11FE8CFD7261}">
      <dgm:prSet phldrT="[Text]"/>
      <dgm:spPr/>
      <dgm:t>
        <a:bodyPr/>
        <a:lstStyle/>
        <a:p>
          <a:r>
            <a:rPr lang="en-AU" dirty="0" smtClean="0"/>
            <a:t>Privacy</a:t>
          </a:r>
          <a:endParaRPr lang="en-AU" dirty="0"/>
        </a:p>
      </dgm:t>
    </dgm:pt>
    <dgm:pt modelId="{42CD6992-D86F-4C81-A172-5355F1938123}" type="parTrans" cxnId="{25803EF3-0D81-4569-B378-24087F845DA8}">
      <dgm:prSet/>
      <dgm:spPr/>
      <dgm:t>
        <a:bodyPr/>
        <a:lstStyle/>
        <a:p>
          <a:endParaRPr lang="en-AU"/>
        </a:p>
      </dgm:t>
    </dgm:pt>
    <dgm:pt modelId="{488CCAD3-08A4-4687-9A97-67CFD9CF23E5}" type="sibTrans" cxnId="{25803EF3-0D81-4569-B378-24087F845DA8}">
      <dgm:prSet/>
      <dgm:spPr/>
      <dgm:t>
        <a:bodyPr/>
        <a:lstStyle/>
        <a:p>
          <a:endParaRPr lang="en-AU"/>
        </a:p>
      </dgm:t>
    </dgm:pt>
    <dgm:pt modelId="{B0353E3B-5DC5-4F3B-907A-11D37D53A88F}">
      <dgm:prSet phldrT="[Text]"/>
      <dgm:spPr/>
      <dgm:t>
        <a:bodyPr/>
        <a:lstStyle/>
        <a:p>
          <a:r>
            <a:rPr lang="en-AU" dirty="0" smtClean="0"/>
            <a:t>Obligations</a:t>
          </a:r>
          <a:endParaRPr lang="en-AU" dirty="0"/>
        </a:p>
      </dgm:t>
    </dgm:pt>
    <dgm:pt modelId="{4E7480B7-D847-45A0-B247-77F4E52C3592}" type="parTrans" cxnId="{C2DAF8D1-A2FF-445E-8588-287FB611F280}">
      <dgm:prSet/>
      <dgm:spPr/>
      <dgm:t>
        <a:bodyPr/>
        <a:lstStyle/>
        <a:p>
          <a:endParaRPr lang="en-AU"/>
        </a:p>
      </dgm:t>
    </dgm:pt>
    <dgm:pt modelId="{90B935B6-0B2A-4690-960E-2CBB1A89762A}" type="sibTrans" cxnId="{C2DAF8D1-A2FF-445E-8588-287FB611F280}">
      <dgm:prSet/>
      <dgm:spPr/>
      <dgm:t>
        <a:bodyPr/>
        <a:lstStyle/>
        <a:p>
          <a:endParaRPr lang="en-AU"/>
        </a:p>
      </dgm:t>
    </dgm:pt>
    <dgm:pt modelId="{0BE0036C-7200-4BE2-9B59-B08965B1B079}">
      <dgm:prSet phldrT="[Text]"/>
      <dgm:spPr/>
      <dgm:t>
        <a:bodyPr/>
        <a:lstStyle/>
        <a:p>
          <a:r>
            <a:rPr lang="en-AU" dirty="0" smtClean="0"/>
            <a:t>Corporations law</a:t>
          </a:r>
          <a:endParaRPr lang="en-AU" dirty="0"/>
        </a:p>
      </dgm:t>
    </dgm:pt>
    <dgm:pt modelId="{69B754D9-15EF-42E7-A917-B2D231A2EA81}" type="parTrans" cxnId="{34FC8BE6-4D24-493B-A910-DD86B9219EDE}">
      <dgm:prSet/>
      <dgm:spPr/>
      <dgm:t>
        <a:bodyPr/>
        <a:lstStyle/>
        <a:p>
          <a:endParaRPr lang="en-AU"/>
        </a:p>
      </dgm:t>
    </dgm:pt>
    <dgm:pt modelId="{6716B9ED-5199-4DE5-9913-D9C9C2F88DEE}" type="sibTrans" cxnId="{34FC8BE6-4D24-493B-A910-DD86B9219EDE}">
      <dgm:prSet/>
      <dgm:spPr/>
      <dgm:t>
        <a:bodyPr/>
        <a:lstStyle/>
        <a:p>
          <a:endParaRPr lang="en-AU"/>
        </a:p>
      </dgm:t>
    </dgm:pt>
    <dgm:pt modelId="{4B2BA10A-7D47-47E2-8A95-E20ECF319C85}">
      <dgm:prSet phldrT="[Text]"/>
      <dgm:spPr/>
      <dgm:t>
        <a:bodyPr/>
        <a:lstStyle/>
        <a:p>
          <a:r>
            <a:rPr lang="en-AU" dirty="0" smtClean="0"/>
            <a:t>Records compliance</a:t>
          </a:r>
          <a:endParaRPr lang="en-AU" dirty="0"/>
        </a:p>
      </dgm:t>
    </dgm:pt>
    <dgm:pt modelId="{382A3A59-116A-4673-981C-EBAA33A127B5}" type="parTrans" cxnId="{50867F89-983C-4CE1-BB4A-B838F990BBC6}">
      <dgm:prSet/>
      <dgm:spPr/>
      <dgm:t>
        <a:bodyPr/>
        <a:lstStyle/>
        <a:p>
          <a:endParaRPr lang="en-AU"/>
        </a:p>
      </dgm:t>
    </dgm:pt>
    <dgm:pt modelId="{2164CC80-A0D6-4C7E-B2AF-4A80D957AB0F}" type="sibTrans" cxnId="{50867F89-983C-4CE1-BB4A-B838F990BBC6}">
      <dgm:prSet/>
      <dgm:spPr/>
      <dgm:t>
        <a:bodyPr/>
        <a:lstStyle/>
        <a:p>
          <a:endParaRPr lang="en-AU"/>
        </a:p>
      </dgm:t>
    </dgm:pt>
    <dgm:pt modelId="{97620124-EE9F-41B4-BF81-C7C3C0F23579}">
      <dgm:prSet phldrT="[Text]"/>
      <dgm:spPr/>
      <dgm:t>
        <a:bodyPr/>
        <a:lstStyle/>
        <a:p>
          <a:r>
            <a:rPr lang="en-AU" dirty="0" smtClean="0"/>
            <a:t>Statutory returns</a:t>
          </a:r>
          <a:endParaRPr lang="en-AU" dirty="0"/>
        </a:p>
      </dgm:t>
    </dgm:pt>
    <dgm:pt modelId="{6CA4CF8E-5F42-4D34-96E8-25703E9B2DCC}" type="parTrans" cxnId="{7EB90716-C6DD-4377-9B75-17B1E1EE6EEA}">
      <dgm:prSet/>
      <dgm:spPr/>
      <dgm:t>
        <a:bodyPr/>
        <a:lstStyle/>
        <a:p>
          <a:endParaRPr lang="en-AU"/>
        </a:p>
      </dgm:t>
    </dgm:pt>
    <dgm:pt modelId="{6CB6467D-4BF3-45E6-B9B5-384813D68CD7}" type="sibTrans" cxnId="{7EB90716-C6DD-4377-9B75-17B1E1EE6EEA}">
      <dgm:prSet/>
      <dgm:spPr/>
      <dgm:t>
        <a:bodyPr/>
        <a:lstStyle/>
        <a:p>
          <a:endParaRPr lang="en-AU"/>
        </a:p>
      </dgm:t>
    </dgm:pt>
    <dgm:pt modelId="{1A494E24-C79A-4726-87DF-1DBC162B42B7}">
      <dgm:prSet phldrT="[Text]"/>
      <dgm:spPr/>
      <dgm:t>
        <a:bodyPr/>
        <a:lstStyle/>
        <a:p>
          <a:r>
            <a:rPr lang="en-AU" dirty="0" err="1" smtClean="0"/>
            <a:t>PAYG</a:t>
          </a:r>
          <a:endParaRPr lang="en-AU" dirty="0"/>
        </a:p>
      </dgm:t>
    </dgm:pt>
    <dgm:pt modelId="{828CB3CA-27E1-4376-B796-A615934DC0C4}" type="parTrans" cxnId="{1DB53BAF-1DD9-4A19-B0B4-CD10218A9A4E}">
      <dgm:prSet/>
      <dgm:spPr/>
      <dgm:t>
        <a:bodyPr/>
        <a:lstStyle/>
        <a:p>
          <a:endParaRPr lang="en-AU"/>
        </a:p>
      </dgm:t>
    </dgm:pt>
    <dgm:pt modelId="{FBB627D0-8599-4FD6-A893-CBF47A083FF1}" type="sibTrans" cxnId="{1DB53BAF-1DD9-4A19-B0B4-CD10218A9A4E}">
      <dgm:prSet/>
      <dgm:spPr/>
      <dgm:t>
        <a:bodyPr/>
        <a:lstStyle/>
        <a:p>
          <a:endParaRPr lang="en-AU"/>
        </a:p>
      </dgm:t>
    </dgm:pt>
    <dgm:pt modelId="{AC74A2C1-7F6B-426E-A7D5-03279B99420C}">
      <dgm:prSet phldrT="[Text]"/>
      <dgm:spPr/>
      <dgm:t>
        <a:bodyPr/>
        <a:lstStyle/>
        <a:p>
          <a:r>
            <a:rPr lang="en-AU" dirty="0" smtClean="0"/>
            <a:t>BAS</a:t>
          </a:r>
          <a:endParaRPr lang="en-AU" dirty="0"/>
        </a:p>
      </dgm:t>
    </dgm:pt>
    <dgm:pt modelId="{FC01AA0A-CCD5-426F-AF00-66CE2C606CAD}" type="parTrans" cxnId="{C127D41E-2A05-49BC-9A1E-2F7A2527AFAE}">
      <dgm:prSet/>
      <dgm:spPr/>
      <dgm:t>
        <a:bodyPr/>
        <a:lstStyle/>
        <a:p>
          <a:endParaRPr lang="en-AU"/>
        </a:p>
      </dgm:t>
    </dgm:pt>
    <dgm:pt modelId="{E5A25A2E-7017-4869-96EF-32521FF927B3}" type="sibTrans" cxnId="{C127D41E-2A05-49BC-9A1E-2F7A2527AFAE}">
      <dgm:prSet/>
      <dgm:spPr/>
      <dgm:t>
        <a:bodyPr/>
        <a:lstStyle/>
        <a:p>
          <a:endParaRPr lang="en-AU"/>
        </a:p>
      </dgm:t>
    </dgm:pt>
    <dgm:pt modelId="{A00E757F-3099-4978-8DD5-5D05FD93D193}">
      <dgm:prSet phldrT="[Text]"/>
      <dgm:spPr/>
      <dgm:t>
        <a:bodyPr/>
        <a:lstStyle/>
        <a:p>
          <a:r>
            <a:rPr lang="en-AU" dirty="0" smtClean="0"/>
            <a:t>Collecting and disclosing information</a:t>
          </a:r>
          <a:endParaRPr lang="en-AU" dirty="0"/>
        </a:p>
      </dgm:t>
    </dgm:pt>
    <dgm:pt modelId="{58440A72-C384-49DA-888F-BBA996554B75}" type="parTrans" cxnId="{D4C4B619-D297-41A9-829C-C67B63E8FC5E}">
      <dgm:prSet/>
      <dgm:spPr/>
      <dgm:t>
        <a:bodyPr/>
        <a:lstStyle/>
        <a:p>
          <a:endParaRPr lang="en-AU"/>
        </a:p>
      </dgm:t>
    </dgm:pt>
    <dgm:pt modelId="{6FAC7412-2BCA-467C-803F-E66AE485CD4A}" type="sibTrans" cxnId="{D4C4B619-D297-41A9-829C-C67B63E8FC5E}">
      <dgm:prSet/>
      <dgm:spPr/>
      <dgm:t>
        <a:bodyPr/>
        <a:lstStyle/>
        <a:p>
          <a:endParaRPr lang="en-AU"/>
        </a:p>
      </dgm:t>
    </dgm:pt>
    <dgm:pt modelId="{BF52B695-67DA-4471-B687-054403403B2D}">
      <dgm:prSet phldrT="[Text]"/>
      <dgm:spPr/>
      <dgm:t>
        <a:bodyPr/>
        <a:lstStyle/>
        <a:p>
          <a:r>
            <a:rPr lang="en-AU" dirty="0" smtClean="0"/>
            <a:t>Financial records</a:t>
          </a:r>
          <a:endParaRPr lang="en-AU" dirty="0"/>
        </a:p>
      </dgm:t>
    </dgm:pt>
    <dgm:pt modelId="{F422D93F-0E1D-4CB4-977F-3B40ED76B3ED}" type="parTrans" cxnId="{16A070CD-D75C-4C48-A5BD-F78771A250A8}">
      <dgm:prSet/>
      <dgm:spPr/>
      <dgm:t>
        <a:bodyPr/>
        <a:lstStyle/>
        <a:p>
          <a:endParaRPr lang="en-AU"/>
        </a:p>
      </dgm:t>
    </dgm:pt>
    <dgm:pt modelId="{B3258852-F325-4E51-94A7-5D7E70AAB76D}" type="sibTrans" cxnId="{16A070CD-D75C-4C48-A5BD-F78771A250A8}">
      <dgm:prSet/>
      <dgm:spPr/>
      <dgm:t>
        <a:bodyPr/>
        <a:lstStyle/>
        <a:p>
          <a:endParaRPr lang="en-AU"/>
        </a:p>
      </dgm:t>
    </dgm:pt>
    <dgm:pt modelId="{E79442BB-576F-4C19-AAE8-C8D383C13F0F}" type="pres">
      <dgm:prSet presAssocID="{A0CA0BCB-C5CE-483F-8F98-0355A27955A3}" presName="Name0" presStyleCnt="0">
        <dgm:presLayoutVars>
          <dgm:dir/>
          <dgm:animLvl val="lvl"/>
          <dgm:resizeHandles val="exact"/>
        </dgm:presLayoutVars>
      </dgm:prSet>
      <dgm:spPr/>
      <dgm:t>
        <a:bodyPr/>
        <a:lstStyle/>
        <a:p>
          <a:endParaRPr lang="en-AU"/>
        </a:p>
      </dgm:t>
    </dgm:pt>
    <dgm:pt modelId="{A8C1B192-8FB6-4097-9C7E-DED0FE3F867A}" type="pres">
      <dgm:prSet presAssocID="{E7104237-8CB6-456B-A0DD-5E5AD8F9DAFB}" presName="composite" presStyleCnt="0"/>
      <dgm:spPr/>
    </dgm:pt>
    <dgm:pt modelId="{AA053211-EBCA-4657-A00D-142A4D3D6A01}" type="pres">
      <dgm:prSet presAssocID="{E7104237-8CB6-456B-A0DD-5E5AD8F9DAFB}" presName="parTx" presStyleLbl="alignNode1" presStyleIdx="0" presStyleCnt="3">
        <dgm:presLayoutVars>
          <dgm:chMax val="0"/>
          <dgm:chPref val="0"/>
          <dgm:bulletEnabled val="1"/>
        </dgm:presLayoutVars>
      </dgm:prSet>
      <dgm:spPr/>
      <dgm:t>
        <a:bodyPr/>
        <a:lstStyle/>
        <a:p>
          <a:endParaRPr lang="en-AU"/>
        </a:p>
      </dgm:t>
    </dgm:pt>
    <dgm:pt modelId="{97778B7F-AD44-4D6D-8356-F506D5608A21}" type="pres">
      <dgm:prSet presAssocID="{E7104237-8CB6-456B-A0DD-5E5AD8F9DAFB}" presName="desTx" presStyleLbl="alignAccFollowNode1" presStyleIdx="0" presStyleCnt="3">
        <dgm:presLayoutVars>
          <dgm:bulletEnabled val="1"/>
        </dgm:presLayoutVars>
      </dgm:prSet>
      <dgm:spPr/>
      <dgm:t>
        <a:bodyPr/>
        <a:lstStyle/>
        <a:p>
          <a:endParaRPr lang="en-AU"/>
        </a:p>
      </dgm:t>
    </dgm:pt>
    <dgm:pt modelId="{C75B648B-F55D-4C74-A9E6-F7157636493E}" type="pres">
      <dgm:prSet presAssocID="{3E05FE8D-39BE-4CC5-82CB-FE0A88C691FB}" presName="space" presStyleCnt="0"/>
      <dgm:spPr/>
    </dgm:pt>
    <dgm:pt modelId="{CB171D59-64A0-4C4F-833F-5E31826FC3D4}" type="pres">
      <dgm:prSet presAssocID="{47FA4719-C22B-412E-AC7A-11FE8CFD7261}" presName="composite" presStyleCnt="0"/>
      <dgm:spPr/>
    </dgm:pt>
    <dgm:pt modelId="{A58FB53A-50B0-4CE0-B8BD-7BB64D6FB731}" type="pres">
      <dgm:prSet presAssocID="{47FA4719-C22B-412E-AC7A-11FE8CFD7261}" presName="parTx" presStyleLbl="alignNode1" presStyleIdx="1" presStyleCnt="3">
        <dgm:presLayoutVars>
          <dgm:chMax val="0"/>
          <dgm:chPref val="0"/>
          <dgm:bulletEnabled val="1"/>
        </dgm:presLayoutVars>
      </dgm:prSet>
      <dgm:spPr/>
      <dgm:t>
        <a:bodyPr/>
        <a:lstStyle/>
        <a:p>
          <a:endParaRPr lang="en-AU"/>
        </a:p>
      </dgm:t>
    </dgm:pt>
    <dgm:pt modelId="{5295EFCC-8C55-49EC-87B0-59DF94386F71}" type="pres">
      <dgm:prSet presAssocID="{47FA4719-C22B-412E-AC7A-11FE8CFD7261}" presName="desTx" presStyleLbl="alignAccFollowNode1" presStyleIdx="1" presStyleCnt="3">
        <dgm:presLayoutVars>
          <dgm:bulletEnabled val="1"/>
        </dgm:presLayoutVars>
      </dgm:prSet>
      <dgm:spPr/>
      <dgm:t>
        <a:bodyPr/>
        <a:lstStyle/>
        <a:p>
          <a:endParaRPr lang="en-AU"/>
        </a:p>
      </dgm:t>
    </dgm:pt>
    <dgm:pt modelId="{DC53922A-3B2A-457A-B178-DBA56465576F}" type="pres">
      <dgm:prSet presAssocID="{488CCAD3-08A4-4687-9A97-67CFD9CF23E5}" presName="space" presStyleCnt="0"/>
      <dgm:spPr/>
    </dgm:pt>
    <dgm:pt modelId="{449C4C0A-B353-4F8C-AF5B-D0F8D6B15827}" type="pres">
      <dgm:prSet presAssocID="{0BE0036C-7200-4BE2-9B59-B08965B1B079}" presName="composite" presStyleCnt="0"/>
      <dgm:spPr/>
    </dgm:pt>
    <dgm:pt modelId="{3735F2C3-E78E-47E7-81B7-CC8128EC0CAF}" type="pres">
      <dgm:prSet presAssocID="{0BE0036C-7200-4BE2-9B59-B08965B1B079}" presName="parTx" presStyleLbl="alignNode1" presStyleIdx="2" presStyleCnt="3">
        <dgm:presLayoutVars>
          <dgm:chMax val="0"/>
          <dgm:chPref val="0"/>
          <dgm:bulletEnabled val="1"/>
        </dgm:presLayoutVars>
      </dgm:prSet>
      <dgm:spPr/>
      <dgm:t>
        <a:bodyPr/>
        <a:lstStyle/>
        <a:p>
          <a:endParaRPr lang="en-AU"/>
        </a:p>
      </dgm:t>
    </dgm:pt>
    <dgm:pt modelId="{FB5519FC-9B81-4A9E-8B84-758A31D4A9B7}" type="pres">
      <dgm:prSet presAssocID="{0BE0036C-7200-4BE2-9B59-B08965B1B079}" presName="desTx" presStyleLbl="alignAccFollowNode1" presStyleIdx="2" presStyleCnt="3">
        <dgm:presLayoutVars>
          <dgm:bulletEnabled val="1"/>
        </dgm:presLayoutVars>
      </dgm:prSet>
      <dgm:spPr/>
      <dgm:t>
        <a:bodyPr/>
        <a:lstStyle/>
        <a:p>
          <a:endParaRPr lang="en-AU"/>
        </a:p>
      </dgm:t>
    </dgm:pt>
  </dgm:ptLst>
  <dgm:cxnLst>
    <dgm:cxn modelId="{1BCC5D69-A7D3-43F1-91AD-F35B3317EF60}" type="presOf" srcId="{E7104237-8CB6-456B-A0DD-5E5AD8F9DAFB}" destId="{AA053211-EBCA-4657-A00D-142A4D3D6A01}" srcOrd="0" destOrd="0" presId="urn:microsoft.com/office/officeart/2005/8/layout/hList1"/>
    <dgm:cxn modelId="{D556E4C0-F1FD-4803-85DC-7CD93158169C}" srcId="{A0CA0BCB-C5CE-483F-8F98-0355A27955A3}" destId="{E7104237-8CB6-456B-A0DD-5E5AD8F9DAFB}" srcOrd="0" destOrd="0" parTransId="{03E92B41-0A51-4C6F-9D9C-24F45E1A1E57}" sibTransId="{3E05FE8D-39BE-4CC5-82CB-FE0A88C691FB}"/>
    <dgm:cxn modelId="{4F4A5686-D92A-41E0-B11D-2756D73644C1}" type="presOf" srcId="{47FA4719-C22B-412E-AC7A-11FE8CFD7261}" destId="{A58FB53A-50B0-4CE0-B8BD-7BB64D6FB731}" srcOrd="0" destOrd="0" presId="urn:microsoft.com/office/officeart/2005/8/layout/hList1"/>
    <dgm:cxn modelId="{DF01E669-603C-4071-AB49-F14C0FB38D36}" type="presOf" srcId="{47342E88-0DA1-48EA-BF97-D0AF63ADAE68}" destId="{97778B7F-AD44-4D6D-8356-F506D5608A21}" srcOrd="0" destOrd="3" presId="urn:microsoft.com/office/officeart/2005/8/layout/hList1"/>
    <dgm:cxn modelId="{16A070CD-D75C-4C48-A5BD-F78771A250A8}" srcId="{0BE0036C-7200-4BE2-9B59-B08965B1B079}" destId="{BF52B695-67DA-4471-B687-054403403B2D}" srcOrd="1" destOrd="0" parTransId="{F422D93F-0E1D-4CB4-977F-3B40ED76B3ED}" sibTransId="{B3258852-F325-4E51-94A7-5D7E70AAB76D}"/>
    <dgm:cxn modelId="{D5FC6E21-D1FD-4E59-A869-A8ADA62BF24A}" srcId="{E7104237-8CB6-456B-A0DD-5E5AD8F9DAFB}" destId="{ABB236E1-67FE-4F15-8C23-59662F8BC925}" srcOrd="0" destOrd="0" parTransId="{F7FC831B-FA6B-487F-A77C-A90F977ED324}" sibTransId="{06CD654C-A9BB-451C-9E8D-BBE188267021}"/>
    <dgm:cxn modelId="{21388D80-DA5E-4CA5-910C-608C09873BA3}" srcId="{E7104237-8CB6-456B-A0DD-5E5AD8F9DAFB}" destId="{47342E88-0DA1-48EA-BF97-D0AF63ADAE68}" srcOrd="3" destOrd="0" parTransId="{D004B047-D170-476C-ABCE-6F2D46E317AD}" sibTransId="{CEABBBF2-F899-49B4-B150-498607B5137A}"/>
    <dgm:cxn modelId="{C2DAF8D1-A2FF-445E-8588-287FB611F280}" srcId="{47FA4719-C22B-412E-AC7A-11FE8CFD7261}" destId="{B0353E3B-5DC5-4F3B-907A-11D37D53A88F}" srcOrd="0" destOrd="0" parTransId="{4E7480B7-D847-45A0-B247-77F4E52C3592}" sibTransId="{90B935B6-0B2A-4690-960E-2CBB1A89762A}"/>
    <dgm:cxn modelId="{C87A0720-0CC0-4459-916F-0952B04BAC8F}" type="presOf" srcId="{0BE0036C-7200-4BE2-9B59-B08965B1B079}" destId="{3735F2C3-E78E-47E7-81B7-CC8128EC0CAF}" srcOrd="0" destOrd="0" presId="urn:microsoft.com/office/officeart/2005/8/layout/hList1"/>
    <dgm:cxn modelId="{C127D41E-2A05-49BC-9A1E-2F7A2527AFAE}" srcId="{E7104237-8CB6-456B-A0DD-5E5AD8F9DAFB}" destId="{AC74A2C1-7F6B-426E-A7D5-03279B99420C}" srcOrd="2" destOrd="0" parTransId="{FC01AA0A-CCD5-426F-AF00-66CE2C606CAD}" sibTransId="{E5A25A2E-7017-4869-96EF-32521FF927B3}"/>
    <dgm:cxn modelId="{E6E56BB0-BDFE-415A-95E0-380001ABF0F2}" type="presOf" srcId="{AC74A2C1-7F6B-426E-A7D5-03279B99420C}" destId="{97778B7F-AD44-4D6D-8356-F506D5608A21}" srcOrd="0" destOrd="2" presId="urn:microsoft.com/office/officeart/2005/8/layout/hList1"/>
    <dgm:cxn modelId="{34FC8BE6-4D24-493B-A910-DD86B9219EDE}" srcId="{A0CA0BCB-C5CE-483F-8F98-0355A27955A3}" destId="{0BE0036C-7200-4BE2-9B59-B08965B1B079}" srcOrd="2" destOrd="0" parTransId="{69B754D9-15EF-42E7-A917-B2D231A2EA81}" sibTransId="{6716B9ED-5199-4DE5-9913-D9C9C2F88DEE}"/>
    <dgm:cxn modelId="{2B3FCF93-EEAE-4C14-8C34-069BFEBE2584}" type="presOf" srcId="{4B2BA10A-7D47-47E2-8A95-E20ECF319C85}" destId="{FB5519FC-9B81-4A9E-8B84-758A31D4A9B7}" srcOrd="0" destOrd="0" presId="urn:microsoft.com/office/officeart/2005/8/layout/hList1"/>
    <dgm:cxn modelId="{F3DC1A72-5ECA-4583-AC18-91630EF8D630}" type="presOf" srcId="{A00E757F-3099-4978-8DD5-5D05FD93D193}" destId="{5295EFCC-8C55-49EC-87B0-59DF94386F71}" srcOrd="0" destOrd="1" presId="urn:microsoft.com/office/officeart/2005/8/layout/hList1"/>
    <dgm:cxn modelId="{04A5361B-BD27-4F14-93D0-445E5A116F28}" type="presOf" srcId="{BF52B695-67DA-4471-B687-054403403B2D}" destId="{FB5519FC-9B81-4A9E-8B84-758A31D4A9B7}" srcOrd="0" destOrd="1" presId="urn:microsoft.com/office/officeart/2005/8/layout/hList1"/>
    <dgm:cxn modelId="{7A489B7F-372C-42BC-9C7D-5146350F25D1}" type="presOf" srcId="{1A494E24-C79A-4726-87DF-1DBC162B42B7}" destId="{97778B7F-AD44-4D6D-8356-F506D5608A21}" srcOrd="0" destOrd="1" presId="urn:microsoft.com/office/officeart/2005/8/layout/hList1"/>
    <dgm:cxn modelId="{2EA984CC-2737-40FD-8616-AD5C21878EDE}" type="presOf" srcId="{B0353E3B-5DC5-4F3B-907A-11D37D53A88F}" destId="{5295EFCC-8C55-49EC-87B0-59DF94386F71}" srcOrd="0" destOrd="0" presId="urn:microsoft.com/office/officeart/2005/8/layout/hList1"/>
    <dgm:cxn modelId="{1DB53BAF-1DD9-4A19-B0B4-CD10218A9A4E}" srcId="{E7104237-8CB6-456B-A0DD-5E5AD8F9DAFB}" destId="{1A494E24-C79A-4726-87DF-1DBC162B42B7}" srcOrd="1" destOrd="0" parTransId="{828CB3CA-27E1-4376-B796-A615934DC0C4}" sibTransId="{FBB627D0-8599-4FD6-A893-CBF47A083FF1}"/>
    <dgm:cxn modelId="{C1763FC7-9B53-4612-AFE9-6DE414C07471}" type="presOf" srcId="{A0CA0BCB-C5CE-483F-8F98-0355A27955A3}" destId="{E79442BB-576F-4C19-AAE8-C8D383C13F0F}" srcOrd="0" destOrd="0" presId="urn:microsoft.com/office/officeart/2005/8/layout/hList1"/>
    <dgm:cxn modelId="{25803EF3-0D81-4569-B378-24087F845DA8}" srcId="{A0CA0BCB-C5CE-483F-8F98-0355A27955A3}" destId="{47FA4719-C22B-412E-AC7A-11FE8CFD7261}" srcOrd="1" destOrd="0" parTransId="{42CD6992-D86F-4C81-A172-5355F1938123}" sibTransId="{488CCAD3-08A4-4687-9A97-67CFD9CF23E5}"/>
    <dgm:cxn modelId="{50867F89-983C-4CE1-BB4A-B838F990BBC6}" srcId="{0BE0036C-7200-4BE2-9B59-B08965B1B079}" destId="{4B2BA10A-7D47-47E2-8A95-E20ECF319C85}" srcOrd="0" destOrd="0" parTransId="{382A3A59-116A-4673-981C-EBAA33A127B5}" sibTransId="{2164CC80-A0D6-4C7E-B2AF-4A80D957AB0F}"/>
    <dgm:cxn modelId="{D4C4B619-D297-41A9-829C-C67B63E8FC5E}" srcId="{47FA4719-C22B-412E-AC7A-11FE8CFD7261}" destId="{A00E757F-3099-4978-8DD5-5D05FD93D193}" srcOrd="1" destOrd="0" parTransId="{58440A72-C384-49DA-888F-BBA996554B75}" sibTransId="{6FAC7412-2BCA-467C-803F-E66AE485CD4A}"/>
    <dgm:cxn modelId="{4244DB04-6D10-4B62-88F4-26999055E19E}" type="presOf" srcId="{ABB236E1-67FE-4F15-8C23-59662F8BC925}" destId="{97778B7F-AD44-4D6D-8356-F506D5608A21}" srcOrd="0" destOrd="0" presId="urn:microsoft.com/office/officeart/2005/8/layout/hList1"/>
    <dgm:cxn modelId="{7EB90716-C6DD-4377-9B75-17B1E1EE6EEA}" srcId="{0BE0036C-7200-4BE2-9B59-B08965B1B079}" destId="{97620124-EE9F-41B4-BF81-C7C3C0F23579}" srcOrd="2" destOrd="0" parTransId="{6CA4CF8E-5F42-4D34-96E8-25703E9B2DCC}" sibTransId="{6CB6467D-4BF3-45E6-B9B5-384813D68CD7}"/>
    <dgm:cxn modelId="{9F365E7D-BAE0-46DF-8D48-F1250EF422A2}" type="presOf" srcId="{97620124-EE9F-41B4-BF81-C7C3C0F23579}" destId="{FB5519FC-9B81-4A9E-8B84-758A31D4A9B7}" srcOrd="0" destOrd="2" presId="urn:microsoft.com/office/officeart/2005/8/layout/hList1"/>
    <dgm:cxn modelId="{EC896539-9CD8-4746-94CC-CA0B87BAC89D}" type="presParOf" srcId="{E79442BB-576F-4C19-AAE8-C8D383C13F0F}" destId="{A8C1B192-8FB6-4097-9C7E-DED0FE3F867A}" srcOrd="0" destOrd="0" presId="urn:microsoft.com/office/officeart/2005/8/layout/hList1"/>
    <dgm:cxn modelId="{007A5372-AB42-407E-8469-4F1DECD4C5B2}" type="presParOf" srcId="{A8C1B192-8FB6-4097-9C7E-DED0FE3F867A}" destId="{AA053211-EBCA-4657-A00D-142A4D3D6A01}" srcOrd="0" destOrd="0" presId="urn:microsoft.com/office/officeart/2005/8/layout/hList1"/>
    <dgm:cxn modelId="{DED88980-B9F9-40CD-ACF7-CA6AB9135C80}" type="presParOf" srcId="{A8C1B192-8FB6-4097-9C7E-DED0FE3F867A}" destId="{97778B7F-AD44-4D6D-8356-F506D5608A21}" srcOrd="1" destOrd="0" presId="urn:microsoft.com/office/officeart/2005/8/layout/hList1"/>
    <dgm:cxn modelId="{2A7F22C4-3137-4ED8-A0C9-F3D1ACEC8A3C}" type="presParOf" srcId="{E79442BB-576F-4C19-AAE8-C8D383C13F0F}" destId="{C75B648B-F55D-4C74-A9E6-F7157636493E}" srcOrd="1" destOrd="0" presId="urn:microsoft.com/office/officeart/2005/8/layout/hList1"/>
    <dgm:cxn modelId="{69F898B1-AD38-4BAF-89F4-D5730BD60D53}" type="presParOf" srcId="{E79442BB-576F-4C19-AAE8-C8D383C13F0F}" destId="{CB171D59-64A0-4C4F-833F-5E31826FC3D4}" srcOrd="2" destOrd="0" presId="urn:microsoft.com/office/officeart/2005/8/layout/hList1"/>
    <dgm:cxn modelId="{1108E32C-E73E-45B3-952F-3EC5DCF65A2A}" type="presParOf" srcId="{CB171D59-64A0-4C4F-833F-5E31826FC3D4}" destId="{A58FB53A-50B0-4CE0-B8BD-7BB64D6FB731}" srcOrd="0" destOrd="0" presId="urn:microsoft.com/office/officeart/2005/8/layout/hList1"/>
    <dgm:cxn modelId="{7FC2E1B5-CCB8-402B-BA19-5A79A60DDCAF}" type="presParOf" srcId="{CB171D59-64A0-4C4F-833F-5E31826FC3D4}" destId="{5295EFCC-8C55-49EC-87B0-59DF94386F71}" srcOrd="1" destOrd="0" presId="urn:microsoft.com/office/officeart/2005/8/layout/hList1"/>
    <dgm:cxn modelId="{6128E722-F912-415B-9356-C3A6C8DE013A}" type="presParOf" srcId="{E79442BB-576F-4C19-AAE8-C8D383C13F0F}" destId="{DC53922A-3B2A-457A-B178-DBA56465576F}" srcOrd="3" destOrd="0" presId="urn:microsoft.com/office/officeart/2005/8/layout/hList1"/>
    <dgm:cxn modelId="{80B9D228-AD48-4590-957D-17900581679F}" type="presParOf" srcId="{E79442BB-576F-4C19-AAE8-C8D383C13F0F}" destId="{449C4C0A-B353-4F8C-AF5B-D0F8D6B15827}" srcOrd="4" destOrd="0" presId="urn:microsoft.com/office/officeart/2005/8/layout/hList1"/>
    <dgm:cxn modelId="{0DA5D39C-64AF-4786-99F9-7773AE2E503B}" type="presParOf" srcId="{449C4C0A-B353-4F8C-AF5B-D0F8D6B15827}" destId="{3735F2C3-E78E-47E7-81B7-CC8128EC0CAF}" srcOrd="0" destOrd="0" presId="urn:microsoft.com/office/officeart/2005/8/layout/hList1"/>
    <dgm:cxn modelId="{D8D9B936-FF35-4E3B-855A-7D88974DC782}" type="presParOf" srcId="{449C4C0A-B353-4F8C-AF5B-D0F8D6B15827}" destId="{FB5519FC-9B81-4A9E-8B84-758A31D4A9B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3630F31-2F75-457C-AD0A-26947E8E07AD}" type="doc">
      <dgm:prSet loTypeId="urn:microsoft.com/office/officeart/2005/8/layout/hList7#1" loCatId="list" qsTypeId="urn:microsoft.com/office/officeart/2005/8/quickstyle/simple1" qsCatId="simple" csTypeId="urn:microsoft.com/office/officeart/2005/8/colors/accent1_2" csCatId="accent1" phldr="1"/>
      <dgm:spPr/>
    </dgm:pt>
    <dgm:pt modelId="{D98EC272-793C-4217-B1C3-56B526085897}">
      <dgm:prSet phldrT="[Text]"/>
      <dgm:spPr/>
      <dgm:t>
        <a:bodyPr/>
        <a:lstStyle/>
        <a:p>
          <a:r>
            <a:rPr lang="en-AU" dirty="0"/>
            <a:t>Safeguard assets</a:t>
          </a:r>
        </a:p>
      </dgm:t>
    </dgm:pt>
    <dgm:pt modelId="{B7CC08BD-7362-40EB-8763-14BF0A414CA2}" type="parTrans" cxnId="{79C9349D-5AD3-4A50-947C-DD7EDDA192AF}">
      <dgm:prSet/>
      <dgm:spPr/>
      <dgm:t>
        <a:bodyPr/>
        <a:lstStyle/>
        <a:p>
          <a:endParaRPr lang="en-AU"/>
        </a:p>
      </dgm:t>
    </dgm:pt>
    <dgm:pt modelId="{AD4F1689-534A-4461-B449-6ADDFCDFBD2F}" type="sibTrans" cxnId="{79C9349D-5AD3-4A50-947C-DD7EDDA192AF}">
      <dgm:prSet/>
      <dgm:spPr/>
      <dgm:t>
        <a:bodyPr/>
        <a:lstStyle/>
        <a:p>
          <a:endParaRPr lang="en-AU"/>
        </a:p>
      </dgm:t>
    </dgm:pt>
    <dgm:pt modelId="{5A53A28F-3C31-48D4-BE83-D08CD83F0275}">
      <dgm:prSet phldrT="[Text]"/>
      <dgm:spPr/>
      <dgm:t>
        <a:bodyPr/>
        <a:lstStyle/>
        <a:p>
          <a:r>
            <a:rPr lang="en-AU" dirty="0"/>
            <a:t>Responsible stewardship</a:t>
          </a:r>
        </a:p>
      </dgm:t>
    </dgm:pt>
    <dgm:pt modelId="{8435DA73-424C-47FA-BC63-1DAC31C1651D}" type="parTrans" cxnId="{1606702A-176C-421E-8D5B-7B42B35FF916}">
      <dgm:prSet/>
      <dgm:spPr/>
      <dgm:t>
        <a:bodyPr/>
        <a:lstStyle/>
        <a:p>
          <a:endParaRPr lang="en-AU"/>
        </a:p>
      </dgm:t>
    </dgm:pt>
    <dgm:pt modelId="{067F5E20-15D1-424B-B508-274248757C9B}" type="sibTrans" cxnId="{1606702A-176C-421E-8D5B-7B42B35FF916}">
      <dgm:prSet/>
      <dgm:spPr/>
      <dgm:t>
        <a:bodyPr/>
        <a:lstStyle/>
        <a:p>
          <a:endParaRPr lang="en-AU"/>
        </a:p>
      </dgm:t>
    </dgm:pt>
    <dgm:pt modelId="{FC95A44E-88DC-49F5-BBA1-BEB8C81CD750}">
      <dgm:prSet phldrT="[Text]"/>
      <dgm:spPr/>
      <dgm:t>
        <a:bodyPr/>
        <a:lstStyle/>
        <a:p>
          <a:r>
            <a:rPr lang="en-AU" dirty="0"/>
            <a:t>Financial statement conformity</a:t>
          </a:r>
        </a:p>
      </dgm:t>
    </dgm:pt>
    <dgm:pt modelId="{6BE277DB-857C-42E9-882B-C2CC12B462ED}" type="sibTrans" cxnId="{B02AC1E3-F68A-411D-BA2C-3D79CDDDC2EE}">
      <dgm:prSet/>
      <dgm:spPr/>
      <dgm:t>
        <a:bodyPr/>
        <a:lstStyle/>
        <a:p>
          <a:endParaRPr lang="en-AU"/>
        </a:p>
      </dgm:t>
    </dgm:pt>
    <dgm:pt modelId="{AA149291-9442-4CC1-9DC2-C5F0E8230F24}" type="parTrans" cxnId="{B02AC1E3-F68A-411D-BA2C-3D79CDDDC2EE}">
      <dgm:prSet/>
      <dgm:spPr/>
      <dgm:t>
        <a:bodyPr/>
        <a:lstStyle/>
        <a:p>
          <a:endParaRPr lang="en-AU"/>
        </a:p>
      </dgm:t>
    </dgm:pt>
    <dgm:pt modelId="{1D8E7FF9-EAAE-43BE-9C37-467C449494CD}" type="pres">
      <dgm:prSet presAssocID="{E3630F31-2F75-457C-AD0A-26947E8E07AD}" presName="Name0" presStyleCnt="0">
        <dgm:presLayoutVars>
          <dgm:dir/>
          <dgm:resizeHandles val="exact"/>
        </dgm:presLayoutVars>
      </dgm:prSet>
      <dgm:spPr/>
    </dgm:pt>
    <dgm:pt modelId="{D62CD64D-E496-4D44-B99A-4C70C7A8DE3A}" type="pres">
      <dgm:prSet presAssocID="{E3630F31-2F75-457C-AD0A-26947E8E07AD}" presName="fgShape" presStyleLbl="fgShp" presStyleIdx="0" presStyleCnt="1"/>
      <dgm:spPr/>
    </dgm:pt>
    <dgm:pt modelId="{1867D690-944F-449F-BC6A-61FD09A010BF}" type="pres">
      <dgm:prSet presAssocID="{E3630F31-2F75-457C-AD0A-26947E8E07AD}" presName="linComp" presStyleCnt="0"/>
      <dgm:spPr/>
    </dgm:pt>
    <dgm:pt modelId="{7AF0419F-73FD-4BFB-B8BD-6DD3EE8ED84E}" type="pres">
      <dgm:prSet presAssocID="{D98EC272-793C-4217-B1C3-56B526085897}" presName="compNode" presStyleCnt="0"/>
      <dgm:spPr/>
    </dgm:pt>
    <dgm:pt modelId="{71DC9172-BBE2-4EF8-A7AB-3EF93FC9679D}" type="pres">
      <dgm:prSet presAssocID="{D98EC272-793C-4217-B1C3-56B526085897}" presName="bkgdShape" presStyleLbl="node1" presStyleIdx="0" presStyleCnt="3"/>
      <dgm:spPr/>
      <dgm:t>
        <a:bodyPr/>
        <a:lstStyle/>
        <a:p>
          <a:endParaRPr lang="en-AU"/>
        </a:p>
      </dgm:t>
    </dgm:pt>
    <dgm:pt modelId="{A469942F-BC13-4E63-9BF8-C512B4BF79BE}" type="pres">
      <dgm:prSet presAssocID="{D98EC272-793C-4217-B1C3-56B526085897}" presName="nodeTx" presStyleLbl="node1" presStyleIdx="0" presStyleCnt="3">
        <dgm:presLayoutVars>
          <dgm:bulletEnabled val="1"/>
        </dgm:presLayoutVars>
      </dgm:prSet>
      <dgm:spPr/>
      <dgm:t>
        <a:bodyPr/>
        <a:lstStyle/>
        <a:p>
          <a:endParaRPr lang="en-AU"/>
        </a:p>
      </dgm:t>
    </dgm:pt>
    <dgm:pt modelId="{97D69DCD-8BBC-4DCC-98FB-E2E0A06DD45E}" type="pres">
      <dgm:prSet presAssocID="{D98EC272-793C-4217-B1C3-56B526085897}" presName="invisiNode" presStyleLbl="node1" presStyleIdx="0" presStyleCnt="3"/>
      <dgm:spPr/>
    </dgm:pt>
    <dgm:pt modelId="{1E50C412-9301-4E0C-8796-CA887EB66638}" type="pres">
      <dgm:prSet presAssocID="{D98EC272-793C-4217-B1C3-56B526085897}" presName="imagNode" presStyleLbl="fgImgPlace1" presStyleIdx="0" presStyleCnt="3"/>
      <dgm:spPr>
        <a:blipFill rotWithShape="0">
          <a:blip xmlns:r="http://schemas.openxmlformats.org/officeDocument/2006/relationships" r:embed="rId1"/>
          <a:stretch>
            <a:fillRect/>
          </a:stretch>
        </a:blipFill>
      </dgm:spPr>
    </dgm:pt>
    <dgm:pt modelId="{36F29E2B-2E28-4409-A5AF-8176379CCE52}" type="pres">
      <dgm:prSet presAssocID="{AD4F1689-534A-4461-B449-6ADDFCDFBD2F}" presName="sibTrans" presStyleLbl="sibTrans2D1" presStyleIdx="0" presStyleCnt="0"/>
      <dgm:spPr/>
      <dgm:t>
        <a:bodyPr/>
        <a:lstStyle/>
        <a:p>
          <a:endParaRPr lang="en-AU"/>
        </a:p>
      </dgm:t>
    </dgm:pt>
    <dgm:pt modelId="{D3C0A42B-7D53-4DEF-8432-E7A48EFD02BF}" type="pres">
      <dgm:prSet presAssocID="{FC95A44E-88DC-49F5-BBA1-BEB8C81CD750}" presName="compNode" presStyleCnt="0"/>
      <dgm:spPr/>
    </dgm:pt>
    <dgm:pt modelId="{A4EA4B5A-7FB8-4043-B595-9BB22EED47EB}" type="pres">
      <dgm:prSet presAssocID="{FC95A44E-88DC-49F5-BBA1-BEB8C81CD750}" presName="bkgdShape" presStyleLbl="node1" presStyleIdx="1" presStyleCnt="3"/>
      <dgm:spPr/>
      <dgm:t>
        <a:bodyPr/>
        <a:lstStyle/>
        <a:p>
          <a:endParaRPr lang="en-AU"/>
        </a:p>
      </dgm:t>
    </dgm:pt>
    <dgm:pt modelId="{AC82C8DA-AA22-480D-9323-5835A05B9940}" type="pres">
      <dgm:prSet presAssocID="{FC95A44E-88DC-49F5-BBA1-BEB8C81CD750}" presName="nodeTx" presStyleLbl="node1" presStyleIdx="1" presStyleCnt="3">
        <dgm:presLayoutVars>
          <dgm:bulletEnabled val="1"/>
        </dgm:presLayoutVars>
      </dgm:prSet>
      <dgm:spPr/>
      <dgm:t>
        <a:bodyPr/>
        <a:lstStyle/>
        <a:p>
          <a:endParaRPr lang="en-AU"/>
        </a:p>
      </dgm:t>
    </dgm:pt>
    <dgm:pt modelId="{F906B97C-A140-4728-87BE-C47570505539}" type="pres">
      <dgm:prSet presAssocID="{FC95A44E-88DC-49F5-BBA1-BEB8C81CD750}" presName="invisiNode" presStyleLbl="node1" presStyleIdx="1" presStyleCnt="3"/>
      <dgm:spPr/>
    </dgm:pt>
    <dgm:pt modelId="{9956AED0-60AE-4165-9D02-BF2F45413A7A}" type="pres">
      <dgm:prSet presAssocID="{FC95A44E-88DC-49F5-BBA1-BEB8C81CD750}" presName="imagNode" presStyleLbl="fgImgPlace1" presStyleIdx="1" presStyleCnt="3"/>
      <dgm:spPr>
        <a:blipFill rotWithShape="0">
          <a:blip xmlns:r="http://schemas.openxmlformats.org/officeDocument/2006/relationships" r:embed="rId1"/>
          <a:stretch>
            <a:fillRect/>
          </a:stretch>
        </a:blipFill>
      </dgm:spPr>
    </dgm:pt>
    <dgm:pt modelId="{9C6974A3-DC9C-4D30-A25D-FE2BDCC153CF}" type="pres">
      <dgm:prSet presAssocID="{6BE277DB-857C-42E9-882B-C2CC12B462ED}" presName="sibTrans" presStyleLbl="sibTrans2D1" presStyleIdx="0" presStyleCnt="0"/>
      <dgm:spPr/>
      <dgm:t>
        <a:bodyPr/>
        <a:lstStyle/>
        <a:p>
          <a:endParaRPr lang="en-AU"/>
        </a:p>
      </dgm:t>
    </dgm:pt>
    <dgm:pt modelId="{4A094C36-AD4B-4436-AE77-5222B0E8AD25}" type="pres">
      <dgm:prSet presAssocID="{5A53A28F-3C31-48D4-BE83-D08CD83F0275}" presName="compNode" presStyleCnt="0"/>
      <dgm:spPr/>
    </dgm:pt>
    <dgm:pt modelId="{7A3BD93B-977D-42DF-8230-D9A5F96E1962}" type="pres">
      <dgm:prSet presAssocID="{5A53A28F-3C31-48D4-BE83-D08CD83F0275}" presName="bkgdShape" presStyleLbl="node1" presStyleIdx="2" presStyleCnt="3"/>
      <dgm:spPr/>
      <dgm:t>
        <a:bodyPr/>
        <a:lstStyle/>
        <a:p>
          <a:endParaRPr lang="en-AU"/>
        </a:p>
      </dgm:t>
    </dgm:pt>
    <dgm:pt modelId="{1498A924-7C05-4378-866C-9C18A3BE909B}" type="pres">
      <dgm:prSet presAssocID="{5A53A28F-3C31-48D4-BE83-D08CD83F0275}" presName="nodeTx" presStyleLbl="node1" presStyleIdx="2" presStyleCnt="3">
        <dgm:presLayoutVars>
          <dgm:bulletEnabled val="1"/>
        </dgm:presLayoutVars>
      </dgm:prSet>
      <dgm:spPr/>
      <dgm:t>
        <a:bodyPr/>
        <a:lstStyle/>
        <a:p>
          <a:endParaRPr lang="en-AU"/>
        </a:p>
      </dgm:t>
    </dgm:pt>
    <dgm:pt modelId="{3C9D1D34-F651-4496-B745-B985D3F87552}" type="pres">
      <dgm:prSet presAssocID="{5A53A28F-3C31-48D4-BE83-D08CD83F0275}" presName="invisiNode" presStyleLbl="node1" presStyleIdx="2" presStyleCnt="3"/>
      <dgm:spPr/>
    </dgm:pt>
    <dgm:pt modelId="{8AD61260-7019-45D7-B193-0CDD25F89DA8}" type="pres">
      <dgm:prSet presAssocID="{5A53A28F-3C31-48D4-BE83-D08CD83F0275}" presName="imagNode" presStyleLbl="fgImgPlace1" presStyleIdx="2" presStyleCnt="3"/>
      <dgm:spPr>
        <a:blipFill rotWithShape="0">
          <a:blip xmlns:r="http://schemas.openxmlformats.org/officeDocument/2006/relationships" r:embed="rId1"/>
          <a:stretch>
            <a:fillRect/>
          </a:stretch>
        </a:blipFill>
      </dgm:spPr>
    </dgm:pt>
  </dgm:ptLst>
  <dgm:cxnLst>
    <dgm:cxn modelId="{6A95D043-9765-4F64-B100-161A4F73F022}" type="presOf" srcId="{6BE277DB-857C-42E9-882B-C2CC12B462ED}" destId="{9C6974A3-DC9C-4D30-A25D-FE2BDCC153CF}" srcOrd="0" destOrd="0" presId="urn:microsoft.com/office/officeart/2005/8/layout/hList7#1"/>
    <dgm:cxn modelId="{2B53F148-B0AA-42B8-A64B-1163A196B67A}" type="presOf" srcId="{AD4F1689-534A-4461-B449-6ADDFCDFBD2F}" destId="{36F29E2B-2E28-4409-A5AF-8176379CCE52}" srcOrd="0" destOrd="0" presId="urn:microsoft.com/office/officeart/2005/8/layout/hList7#1"/>
    <dgm:cxn modelId="{88CD163E-0859-4D56-9109-A786EE0D4048}" type="presOf" srcId="{D98EC272-793C-4217-B1C3-56B526085897}" destId="{A469942F-BC13-4E63-9BF8-C512B4BF79BE}" srcOrd="1" destOrd="0" presId="urn:microsoft.com/office/officeart/2005/8/layout/hList7#1"/>
    <dgm:cxn modelId="{1606702A-176C-421E-8D5B-7B42B35FF916}" srcId="{E3630F31-2F75-457C-AD0A-26947E8E07AD}" destId="{5A53A28F-3C31-48D4-BE83-D08CD83F0275}" srcOrd="2" destOrd="0" parTransId="{8435DA73-424C-47FA-BC63-1DAC31C1651D}" sibTransId="{067F5E20-15D1-424B-B508-274248757C9B}"/>
    <dgm:cxn modelId="{79C9349D-5AD3-4A50-947C-DD7EDDA192AF}" srcId="{E3630F31-2F75-457C-AD0A-26947E8E07AD}" destId="{D98EC272-793C-4217-B1C3-56B526085897}" srcOrd="0" destOrd="0" parTransId="{B7CC08BD-7362-40EB-8763-14BF0A414CA2}" sibTransId="{AD4F1689-534A-4461-B449-6ADDFCDFBD2F}"/>
    <dgm:cxn modelId="{B02AC1E3-F68A-411D-BA2C-3D79CDDDC2EE}" srcId="{E3630F31-2F75-457C-AD0A-26947E8E07AD}" destId="{FC95A44E-88DC-49F5-BBA1-BEB8C81CD750}" srcOrd="1" destOrd="0" parTransId="{AA149291-9442-4CC1-9DC2-C5F0E8230F24}" sibTransId="{6BE277DB-857C-42E9-882B-C2CC12B462ED}"/>
    <dgm:cxn modelId="{0A4F346E-F15F-4477-80DA-BD0AFF639FDC}" type="presOf" srcId="{FC95A44E-88DC-49F5-BBA1-BEB8C81CD750}" destId="{A4EA4B5A-7FB8-4043-B595-9BB22EED47EB}" srcOrd="0" destOrd="0" presId="urn:microsoft.com/office/officeart/2005/8/layout/hList7#1"/>
    <dgm:cxn modelId="{2FE4CF23-7C0D-4FD8-BC80-A4AF6FA9DAF5}" type="presOf" srcId="{5A53A28F-3C31-48D4-BE83-D08CD83F0275}" destId="{7A3BD93B-977D-42DF-8230-D9A5F96E1962}" srcOrd="0" destOrd="0" presId="urn:microsoft.com/office/officeart/2005/8/layout/hList7#1"/>
    <dgm:cxn modelId="{2A27D72C-C474-4523-8063-CA7CBDBB7BFA}" type="presOf" srcId="{D98EC272-793C-4217-B1C3-56B526085897}" destId="{71DC9172-BBE2-4EF8-A7AB-3EF93FC9679D}" srcOrd="0" destOrd="0" presId="urn:microsoft.com/office/officeart/2005/8/layout/hList7#1"/>
    <dgm:cxn modelId="{AEAD5D96-92EC-439E-95BE-394C2A09B15D}" type="presOf" srcId="{E3630F31-2F75-457C-AD0A-26947E8E07AD}" destId="{1D8E7FF9-EAAE-43BE-9C37-467C449494CD}" srcOrd="0" destOrd="0" presId="urn:microsoft.com/office/officeart/2005/8/layout/hList7#1"/>
    <dgm:cxn modelId="{8B5493A2-24CE-4B78-8544-645CC9398179}" type="presOf" srcId="{5A53A28F-3C31-48D4-BE83-D08CD83F0275}" destId="{1498A924-7C05-4378-866C-9C18A3BE909B}" srcOrd="1" destOrd="0" presId="urn:microsoft.com/office/officeart/2005/8/layout/hList7#1"/>
    <dgm:cxn modelId="{AB1C1D6C-7C1C-4537-86F7-FFD0D64EC797}" type="presOf" srcId="{FC95A44E-88DC-49F5-BBA1-BEB8C81CD750}" destId="{AC82C8DA-AA22-480D-9323-5835A05B9940}" srcOrd="1" destOrd="0" presId="urn:microsoft.com/office/officeart/2005/8/layout/hList7#1"/>
    <dgm:cxn modelId="{EBBB4847-F3AA-424B-9F2E-C60023754280}" type="presParOf" srcId="{1D8E7FF9-EAAE-43BE-9C37-467C449494CD}" destId="{D62CD64D-E496-4D44-B99A-4C70C7A8DE3A}" srcOrd="0" destOrd="0" presId="urn:microsoft.com/office/officeart/2005/8/layout/hList7#1"/>
    <dgm:cxn modelId="{693141DE-AEBD-44BD-A9E8-96188304E2EB}" type="presParOf" srcId="{1D8E7FF9-EAAE-43BE-9C37-467C449494CD}" destId="{1867D690-944F-449F-BC6A-61FD09A010BF}" srcOrd="1" destOrd="0" presId="urn:microsoft.com/office/officeart/2005/8/layout/hList7#1"/>
    <dgm:cxn modelId="{126E1B61-56E3-4D53-9CEB-77730612FD20}" type="presParOf" srcId="{1867D690-944F-449F-BC6A-61FD09A010BF}" destId="{7AF0419F-73FD-4BFB-B8BD-6DD3EE8ED84E}" srcOrd="0" destOrd="0" presId="urn:microsoft.com/office/officeart/2005/8/layout/hList7#1"/>
    <dgm:cxn modelId="{8BA6DBF2-E60A-48CB-B610-DA96FB840F07}" type="presParOf" srcId="{7AF0419F-73FD-4BFB-B8BD-6DD3EE8ED84E}" destId="{71DC9172-BBE2-4EF8-A7AB-3EF93FC9679D}" srcOrd="0" destOrd="0" presId="urn:microsoft.com/office/officeart/2005/8/layout/hList7#1"/>
    <dgm:cxn modelId="{BFEBCAB0-17C6-44D1-A3E9-45105A593472}" type="presParOf" srcId="{7AF0419F-73FD-4BFB-B8BD-6DD3EE8ED84E}" destId="{A469942F-BC13-4E63-9BF8-C512B4BF79BE}" srcOrd="1" destOrd="0" presId="urn:microsoft.com/office/officeart/2005/8/layout/hList7#1"/>
    <dgm:cxn modelId="{37ED42A0-CA8C-49B4-B781-E290ADFABF84}" type="presParOf" srcId="{7AF0419F-73FD-4BFB-B8BD-6DD3EE8ED84E}" destId="{97D69DCD-8BBC-4DCC-98FB-E2E0A06DD45E}" srcOrd="2" destOrd="0" presId="urn:microsoft.com/office/officeart/2005/8/layout/hList7#1"/>
    <dgm:cxn modelId="{62C41427-EE6E-4EB9-ABBA-9C9F7AFF7B31}" type="presParOf" srcId="{7AF0419F-73FD-4BFB-B8BD-6DD3EE8ED84E}" destId="{1E50C412-9301-4E0C-8796-CA887EB66638}" srcOrd="3" destOrd="0" presId="urn:microsoft.com/office/officeart/2005/8/layout/hList7#1"/>
    <dgm:cxn modelId="{2E50ADFC-57F9-4EBF-A045-A56A0363F1F0}" type="presParOf" srcId="{1867D690-944F-449F-BC6A-61FD09A010BF}" destId="{36F29E2B-2E28-4409-A5AF-8176379CCE52}" srcOrd="1" destOrd="0" presId="urn:microsoft.com/office/officeart/2005/8/layout/hList7#1"/>
    <dgm:cxn modelId="{AACA2A01-9B25-45E0-9B2D-A8B05331F33B}" type="presParOf" srcId="{1867D690-944F-449F-BC6A-61FD09A010BF}" destId="{D3C0A42B-7D53-4DEF-8432-E7A48EFD02BF}" srcOrd="2" destOrd="0" presId="urn:microsoft.com/office/officeart/2005/8/layout/hList7#1"/>
    <dgm:cxn modelId="{328C03D0-82EF-4BCF-9BF3-77C6E23DEA02}" type="presParOf" srcId="{D3C0A42B-7D53-4DEF-8432-E7A48EFD02BF}" destId="{A4EA4B5A-7FB8-4043-B595-9BB22EED47EB}" srcOrd="0" destOrd="0" presId="urn:microsoft.com/office/officeart/2005/8/layout/hList7#1"/>
    <dgm:cxn modelId="{BE343614-F4E1-4226-A126-87E3D8F830BA}" type="presParOf" srcId="{D3C0A42B-7D53-4DEF-8432-E7A48EFD02BF}" destId="{AC82C8DA-AA22-480D-9323-5835A05B9940}" srcOrd="1" destOrd="0" presId="urn:microsoft.com/office/officeart/2005/8/layout/hList7#1"/>
    <dgm:cxn modelId="{020EEE86-9799-4177-A70B-1BA732676C5D}" type="presParOf" srcId="{D3C0A42B-7D53-4DEF-8432-E7A48EFD02BF}" destId="{F906B97C-A140-4728-87BE-C47570505539}" srcOrd="2" destOrd="0" presId="urn:microsoft.com/office/officeart/2005/8/layout/hList7#1"/>
    <dgm:cxn modelId="{22D81DE3-FB15-477D-864B-2D430CB9E358}" type="presParOf" srcId="{D3C0A42B-7D53-4DEF-8432-E7A48EFD02BF}" destId="{9956AED0-60AE-4165-9D02-BF2F45413A7A}" srcOrd="3" destOrd="0" presId="urn:microsoft.com/office/officeart/2005/8/layout/hList7#1"/>
    <dgm:cxn modelId="{EB8D370F-0211-4D9E-B06C-FF17F315FEBD}" type="presParOf" srcId="{1867D690-944F-449F-BC6A-61FD09A010BF}" destId="{9C6974A3-DC9C-4D30-A25D-FE2BDCC153CF}" srcOrd="3" destOrd="0" presId="urn:microsoft.com/office/officeart/2005/8/layout/hList7#1"/>
    <dgm:cxn modelId="{C74B185D-BC8E-44FC-BD19-E11320A313A4}" type="presParOf" srcId="{1867D690-944F-449F-BC6A-61FD09A010BF}" destId="{4A094C36-AD4B-4436-AE77-5222B0E8AD25}" srcOrd="4" destOrd="0" presId="urn:microsoft.com/office/officeart/2005/8/layout/hList7#1"/>
    <dgm:cxn modelId="{FA59D80C-883B-4C7B-A5CA-7B64E9EF0026}" type="presParOf" srcId="{4A094C36-AD4B-4436-AE77-5222B0E8AD25}" destId="{7A3BD93B-977D-42DF-8230-D9A5F96E1962}" srcOrd="0" destOrd="0" presId="urn:microsoft.com/office/officeart/2005/8/layout/hList7#1"/>
    <dgm:cxn modelId="{438C927F-5E37-44A4-8734-F515F422D358}" type="presParOf" srcId="{4A094C36-AD4B-4436-AE77-5222B0E8AD25}" destId="{1498A924-7C05-4378-866C-9C18A3BE909B}" srcOrd="1" destOrd="0" presId="urn:microsoft.com/office/officeart/2005/8/layout/hList7#1"/>
    <dgm:cxn modelId="{36761CB3-7943-4F52-BCFC-7841766F7A5D}" type="presParOf" srcId="{4A094C36-AD4B-4436-AE77-5222B0E8AD25}" destId="{3C9D1D34-F651-4496-B745-B985D3F87552}" srcOrd="2" destOrd="0" presId="urn:microsoft.com/office/officeart/2005/8/layout/hList7#1"/>
    <dgm:cxn modelId="{DCBA5FB9-1E9F-404D-80CA-6C368144455F}" type="presParOf" srcId="{4A094C36-AD4B-4436-AE77-5222B0E8AD25}" destId="{8AD61260-7019-45D7-B193-0CDD25F89DA8}" srcOrd="3" destOrd="0" presId="urn:microsoft.com/office/officeart/2005/8/layout/hList7#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BF0ACE1-BF39-41C6-A58C-E93041412ED2}" type="doc">
      <dgm:prSet loTypeId="urn:microsoft.com/office/officeart/2005/8/layout/lProcess3" loCatId="process" qsTypeId="urn:microsoft.com/office/officeart/2005/8/quickstyle/simple1" qsCatId="simple" csTypeId="urn:microsoft.com/office/officeart/2005/8/colors/accent1_2" csCatId="accent1" phldr="1"/>
      <dgm:spPr/>
    </dgm:pt>
    <dgm:pt modelId="{057C7B5D-641D-4540-8286-876B2448BF0E}">
      <dgm:prSet phldrT="[Text]"/>
      <dgm:spPr/>
      <dgm:t>
        <a:bodyPr/>
        <a:lstStyle/>
        <a:p>
          <a:r>
            <a:rPr lang="en-AU" dirty="0"/>
            <a:t>Effective </a:t>
          </a:r>
        </a:p>
      </dgm:t>
    </dgm:pt>
    <dgm:pt modelId="{93393514-A252-4426-9BAC-BF6760B41FCF}" type="parTrans" cxnId="{62DEFE72-A813-4FF7-B622-8FC6E1D96A5B}">
      <dgm:prSet/>
      <dgm:spPr/>
      <dgm:t>
        <a:bodyPr/>
        <a:lstStyle/>
        <a:p>
          <a:endParaRPr lang="en-AU"/>
        </a:p>
      </dgm:t>
    </dgm:pt>
    <dgm:pt modelId="{278DF92E-EEC4-43AA-A8C1-559FAAB0D6CA}" type="sibTrans" cxnId="{62DEFE72-A813-4FF7-B622-8FC6E1D96A5B}">
      <dgm:prSet/>
      <dgm:spPr/>
      <dgm:t>
        <a:bodyPr/>
        <a:lstStyle/>
        <a:p>
          <a:endParaRPr lang="en-AU"/>
        </a:p>
      </dgm:t>
    </dgm:pt>
    <dgm:pt modelId="{1EEBE2FE-5CF9-4BDE-BD01-8F846390B8A5}">
      <dgm:prSet/>
      <dgm:spPr/>
      <dgm:t>
        <a:bodyPr/>
        <a:lstStyle/>
        <a:p>
          <a:r>
            <a:rPr lang="en-AU" dirty="0"/>
            <a:t>Efficient </a:t>
          </a:r>
        </a:p>
      </dgm:t>
    </dgm:pt>
    <dgm:pt modelId="{2F449A30-02EA-49EB-91FD-8FBF8B47C373}" type="parTrans" cxnId="{C3BC6AAB-EB1F-4D92-8775-89B91E3D2798}">
      <dgm:prSet/>
      <dgm:spPr/>
      <dgm:t>
        <a:bodyPr/>
        <a:lstStyle/>
        <a:p>
          <a:endParaRPr lang="en-AU"/>
        </a:p>
      </dgm:t>
    </dgm:pt>
    <dgm:pt modelId="{5885498D-F79E-4BBB-B301-CDCD46B4C127}" type="sibTrans" cxnId="{C3BC6AAB-EB1F-4D92-8775-89B91E3D2798}">
      <dgm:prSet/>
      <dgm:spPr/>
      <dgm:t>
        <a:bodyPr/>
        <a:lstStyle/>
        <a:p>
          <a:endParaRPr lang="en-AU"/>
        </a:p>
      </dgm:t>
    </dgm:pt>
    <dgm:pt modelId="{D8FEB736-085A-4AF6-A0D8-CF6611A3F5D0}">
      <dgm:prSet/>
      <dgm:spPr/>
      <dgm:t>
        <a:bodyPr/>
        <a:lstStyle/>
        <a:p>
          <a:r>
            <a:rPr lang="en-AU" dirty="0"/>
            <a:t>Confidential </a:t>
          </a:r>
        </a:p>
      </dgm:t>
    </dgm:pt>
    <dgm:pt modelId="{F1033C84-9254-4EB1-9E5C-D861436CC92E}" type="parTrans" cxnId="{33BDED16-833B-44D5-8456-FC8A086EDE6A}">
      <dgm:prSet/>
      <dgm:spPr/>
      <dgm:t>
        <a:bodyPr/>
        <a:lstStyle/>
        <a:p>
          <a:endParaRPr lang="en-AU"/>
        </a:p>
      </dgm:t>
    </dgm:pt>
    <dgm:pt modelId="{711449A5-A74C-4C82-AD4E-DED6C83D6372}" type="sibTrans" cxnId="{33BDED16-833B-44D5-8456-FC8A086EDE6A}">
      <dgm:prSet/>
      <dgm:spPr/>
      <dgm:t>
        <a:bodyPr/>
        <a:lstStyle/>
        <a:p>
          <a:endParaRPr lang="en-AU"/>
        </a:p>
      </dgm:t>
    </dgm:pt>
    <dgm:pt modelId="{B00CB5D0-7DAC-4202-91FF-4498ED49A951}">
      <dgm:prSet/>
      <dgm:spPr/>
      <dgm:t>
        <a:bodyPr/>
        <a:lstStyle/>
        <a:p>
          <a:r>
            <a:rPr lang="en-AU" dirty="0"/>
            <a:t>Valid </a:t>
          </a:r>
        </a:p>
      </dgm:t>
    </dgm:pt>
    <dgm:pt modelId="{4FB310C3-9155-44E3-ADEC-5A4E9F8BC6F5}" type="parTrans" cxnId="{3BBDFD26-DA6A-4CED-920A-B1A302D92FC6}">
      <dgm:prSet/>
      <dgm:spPr/>
      <dgm:t>
        <a:bodyPr/>
        <a:lstStyle/>
        <a:p>
          <a:endParaRPr lang="en-AU"/>
        </a:p>
      </dgm:t>
    </dgm:pt>
    <dgm:pt modelId="{2DA48D50-700F-45F2-8C87-A74CB357FE35}" type="sibTrans" cxnId="{3BBDFD26-DA6A-4CED-920A-B1A302D92FC6}">
      <dgm:prSet/>
      <dgm:spPr/>
      <dgm:t>
        <a:bodyPr/>
        <a:lstStyle/>
        <a:p>
          <a:endParaRPr lang="en-AU"/>
        </a:p>
      </dgm:t>
    </dgm:pt>
    <dgm:pt modelId="{E1F62AB3-EA09-4064-8828-30D6AB399AB2}">
      <dgm:prSet/>
      <dgm:spPr/>
      <dgm:t>
        <a:bodyPr/>
        <a:lstStyle/>
        <a:p>
          <a:r>
            <a:rPr lang="en-AU" dirty="0"/>
            <a:t>Available </a:t>
          </a:r>
        </a:p>
      </dgm:t>
    </dgm:pt>
    <dgm:pt modelId="{E43EB0E4-1D77-43DB-992A-FB02F00CADA5}" type="parTrans" cxnId="{B17D08F8-B708-4BA0-AE2E-B49F802BA8A5}">
      <dgm:prSet/>
      <dgm:spPr/>
      <dgm:t>
        <a:bodyPr/>
        <a:lstStyle/>
        <a:p>
          <a:endParaRPr lang="en-AU"/>
        </a:p>
      </dgm:t>
    </dgm:pt>
    <dgm:pt modelId="{D166F949-1D5E-46B6-AEB4-C6CDE54C2BBB}" type="sibTrans" cxnId="{B17D08F8-B708-4BA0-AE2E-B49F802BA8A5}">
      <dgm:prSet/>
      <dgm:spPr/>
      <dgm:t>
        <a:bodyPr/>
        <a:lstStyle/>
        <a:p>
          <a:endParaRPr lang="en-AU"/>
        </a:p>
      </dgm:t>
    </dgm:pt>
    <dgm:pt modelId="{8346C421-3305-4118-9697-4E73E3B7657D}">
      <dgm:prSet/>
      <dgm:spPr/>
      <dgm:t>
        <a:bodyPr/>
        <a:lstStyle/>
        <a:p>
          <a:r>
            <a:rPr lang="en-AU" dirty="0"/>
            <a:t>Compliant</a:t>
          </a:r>
        </a:p>
      </dgm:t>
    </dgm:pt>
    <dgm:pt modelId="{CF85A437-4711-4EE4-A278-12F730224283}" type="parTrans" cxnId="{37342ECA-5D56-4AC1-AF98-4F499262BFB4}">
      <dgm:prSet/>
      <dgm:spPr/>
      <dgm:t>
        <a:bodyPr/>
        <a:lstStyle/>
        <a:p>
          <a:endParaRPr lang="en-AU"/>
        </a:p>
      </dgm:t>
    </dgm:pt>
    <dgm:pt modelId="{AD68503E-C494-41FE-9CB1-91C99D16C90E}" type="sibTrans" cxnId="{37342ECA-5D56-4AC1-AF98-4F499262BFB4}">
      <dgm:prSet/>
      <dgm:spPr/>
      <dgm:t>
        <a:bodyPr/>
        <a:lstStyle/>
        <a:p>
          <a:endParaRPr lang="en-AU"/>
        </a:p>
      </dgm:t>
    </dgm:pt>
    <dgm:pt modelId="{EBE6E5A0-5F54-4339-A654-11283C3B5D6B}" type="pres">
      <dgm:prSet presAssocID="{ABF0ACE1-BF39-41C6-A58C-E93041412ED2}" presName="Name0" presStyleCnt="0">
        <dgm:presLayoutVars>
          <dgm:chPref val="3"/>
          <dgm:dir/>
          <dgm:animLvl val="lvl"/>
          <dgm:resizeHandles/>
        </dgm:presLayoutVars>
      </dgm:prSet>
      <dgm:spPr/>
    </dgm:pt>
    <dgm:pt modelId="{F23F7829-78F0-4A34-A014-4508B965CDA4}" type="pres">
      <dgm:prSet presAssocID="{057C7B5D-641D-4540-8286-876B2448BF0E}" presName="horFlow" presStyleCnt="0"/>
      <dgm:spPr/>
    </dgm:pt>
    <dgm:pt modelId="{EBC36855-EEEC-4384-8B79-C833D50CC64B}" type="pres">
      <dgm:prSet presAssocID="{057C7B5D-641D-4540-8286-876B2448BF0E}" presName="bigChev" presStyleLbl="node1" presStyleIdx="0" presStyleCnt="6" custScaleX="193148"/>
      <dgm:spPr/>
      <dgm:t>
        <a:bodyPr/>
        <a:lstStyle/>
        <a:p>
          <a:endParaRPr lang="en-AU"/>
        </a:p>
      </dgm:t>
    </dgm:pt>
    <dgm:pt modelId="{C05152E0-197E-43C0-8DA0-5595BAB6AA13}" type="pres">
      <dgm:prSet presAssocID="{057C7B5D-641D-4540-8286-876B2448BF0E}" presName="vSp" presStyleCnt="0"/>
      <dgm:spPr/>
    </dgm:pt>
    <dgm:pt modelId="{6B95C917-D27C-4034-867B-CCCF49317526}" type="pres">
      <dgm:prSet presAssocID="{1EEBE2FE-5CF9-4BDE-BD01-8F846390B8A5}" presName="horFlow" presStyleCnt="0"/>
      <dgm:spPr/>
    </dgm:pt>
    <dgm:pt modelId="{EB299ECA-E241-43C6-BDF1-AFC3B591C75E}" type="pres">
      <dgm:prSet presAssocID="{1EEBE2FE-5CF9-4BDE-BD01-8F846390B8A5}" presName="bigChev" presStyleLbl="node1" presStyleIdx="1" presStyleCnt="6" custScaleX="193148"/>
      <dgm:spPr/>
      <dgm:t>
        <a:bodyPr/>
        <a:lstStyle/>
        <a:p>
          <a:endParaRPr lang="en-AU"/>
        </a:p>
      </dgm:t>
    </dgm:pt>
    <dgm:pt modelId="{C41EF94E-BBB0-4DBB-853F-D204F72D59AA}" type="pres">
      <dgm:prSet presAssocID="{1EEBE2FE-5CF9-4BDE-BD01-8F846390B8A5}" presName="vSp" presStyleCnt="0"/>
      <dgm:spPr/>
    </dgm:pt>
    <dgm:pt modelId="{4674B12B-B9BD-4733-9625-B9015BAA5C97}" type="pres">
      <dgm:prSet presAssocID="{D8FEB736-085A-4AF6-A0D8-CF6611A3F5D0}" presName="horFlow" presStyleCnt="0"/>
      <dgm:spPr/>
    </dgm:pt>
    <dgm:pt modelId="{9493C779-2767-4D86-BC5B-BE8F8C5C47BC}" type="pres">
      <dgm:prSet presAssocID="{D8FEB736-085A-4AF6-A0D8-CF6611A3F5D0}" presName="bigChev" presStyleLbl="node1" presStyleIdx="2" presStyleCnt="6" custScaleX="193148"/>
      <dgm:spPr/>
      <dgm:t>
        <a:bodyPr/>
        <a:lstStyle/>
        <a:p>
          <a:endParaRPr lang="en-AU"/>
        </a:p>
      </dgm:t>
    </dgm:pt>
    <dgm:pt modelId="{19762EA7-414E-4A09-B3F8-2C929CE3C1CB}" type="pres">
      <dgm:prSet presAssocID="{D8FEB736-085A-4AF6-A0D8-CF6611A3F5D0}" presName="vSp" presStyleCnt="0"/>
      <dgm:spPr/>
    </dgm:pt>
    <dgm:pt modelId="{39A95158-DD83-4FB7-90BB-E3B8412E3DFB}" type="pres">
      <dgm:prSet presAssocID="{B00CB5D0-7DAC-4202-91FF-4498ED49A951}" presName="horFlow" presStyleCnt="0"/>
      <dgm:spPr/>
    </dgm:pt>
    <dgm:pt modelId="{98286A11-2CE3-4616-9258-0D39343592BC}" type="pres">
      <dgm:prSet presAssocID="{B00CB5D0-7DAC-4202-91FF-4498ED49A951}" presName="bigChev" presStyleLbl="node1" presStyleIdx="3" presStyleCnt="6" custScaleX="193148"/>
      <dgm:spPr/>
      <dgm:t>
        <a:bodyPr/>
        <a:lstStyle/>
        <a:p>
          <a:endParaRPr lang="en-AU"/>
        </a:p>
      </dgm:t>
    </dgm:pt>
    <dgm:pt modelId="{416C81AA-A517-43B7-AB6F-C040EE7F9509}" type="pres">
      <dgm:prSet presAssocID="{B00CB5D0-7DAC-4202-91FF-4498ED49A951}" presName="vSp" presStyleCnt="0"/>
      <dgm:spPr/>
    </dgm:pt>
    <dgm:pt modelId="{D8B216EC-C133-44D8-BCC0-C8A043112749}" type="pres">
      <dgm:prSet presAssocID="{E1F62AB3-EA09-4064-8828-30D6AB399AB2}" presName="horFlow" presStyleCnt="0"/>
      <dgm:spPr/>
    </dgm:pt>
    <dgm:pt modelId="{BBB61094-D475-4AF0-81FD-F76DB66D937A}" type="pres">
      <dgm:prSet presAssocID="{E1F62AB3-EA09-4064-8828-30D6AB399AB2}" presName="bigChev" presStyleLbl="node1" presStyleIdx="4" presStyleCnt="6" custScaleX="193148"/>
      <dgm:spPr/>
      <dgm:t>
        <a:bodyPr/>
        <a:lstStyle/>
        <a:p>
          <a:endParaRPr lang="en-AU"/>
        </a:p>
      </dgm:t>
    </dgm:pt>
    <dgm:pt modelId="{5FC6E7CA-C1B7-43A6-B12D-034633976E86}" type="pres">
      <dgm:prSet presAssocID="{E1F62AB3-EA09-4064-8828-30D6AB399AB2}" presName="vSp" presStyleCnt="0"/>
      <dgm:spPr/>
    </dgm:pt>
    <dgm:pt modelId="{BFC3A43F-09BB-44C4-B0C4-2663AD1D80B6}" type="pres">
      <dgm:prSet presAssocID="{8346C421-3305-4118-9697-4E73E3B7657D}" presName="horFlow" presStyleCnt="0"/>
      <dgm:spPr/>
    </dgm:pt>
    <dgm:pt modelId="{D398E996-F8F4-4D25-9F0C-6858D93A81AB}" type="pres">
      <dgm:prSet presAssocID="{8346C421-3305-4118-9697-4E73E3B7657D}" presName="bigChev" presStyleLbl="node1" presStyleIdx="5" presStyleCnt="6" custScaleX="193148"/>
      <dgm:spPr/>
      <dgm:t>
        <a:bodyPr/>
        <a:lstStyle/>
        <a:p>
          <a:endParaRPr lang="en-AU"/>
        </a:p>
      </dgm:t>
    </dgm:pt>
  </dgm:ptLst>
  <dgm:cxnLst>
    <dgm:cxn modelId="{8364A7A5-BAE5-45AA-AF13-94D10FB499A6}" type="presOf" srcId="{D8FEB736-085A-4AF6-A0D8-CF6611A3F5D0}" destId="{9493C779-2767-4D86-BC5B-BE8F8C5C47BC}" srcOrd="0" destOrd="0" presId="urn:microsoft.com/office/officeart/2005/8/layout/lProcess3"/>
    <dgm:cxn modelId="{B17D08F8-B708-4BA0-AE2E-B49F802BA8A5}" srcId="{ABF0ACE1-BF39-41C6-A58C-E93041412ED2}" destId="{E1F62AB3-EA09-4064-8828-30D6AB399AB2}" srcOrd="4" destOrd="0" parTransId="{E43EB0E4-1D77-43DB-992A-FB02F00CADA5}" sibTransId="{D166F949-1D5E-46B6-AEB4-C6CDE54C2BBB}"/>
    <dgm:cxn modelId="{37342ECA-5D56-4AC1-AF98-4F499262BFB4}" srcId="{ABF0ACE1-BF39-41C6-A58C-E93041412ED2}" destId="{8346C421-3305-4118-9697-4E73E3B7657D}" srcOrd="5" destOrd="0" parTransId="{CF85A437-4711-4EE4-A278-12F730224283}" sibTransId="{AD68503E-C494-41FE-9CB1-91C99D16C90E}"/>
    <dgm:cxn modelId="{1C7DB181-30AE-4B89-B222-A2FF0BE27ADA}" type="presOf" srcId="{E1F62AB3-EA09-4064-8828-30D6AB399AB2}" destId="{BBB61094-D475-4AF0-81FD-F76DB66D937A}" srcOrd="0" destOrd="0" presId="urn:microsoft.com/office/officeart/2005/8/layout/lProcess3"/>
    <dgm:cxn modelId="{CDF1807C-4ADB-4326-B32F-C8B720C36D70}" type="presOf" srcId="{057C7B5D-641D-4540-8286-876B2448BF0E}" destId="{EBC36855-EEEC-4384-8B79-C833D50CC64B}" srcOrd="0" destOrd="0" presId="urn:microsoft.com/office/officeart/2005/8/layout/lProcess3"/>
    <dgm:cxn modelId="{62DEFE72-A813-4FF7-B622-8FC6E1D96A5B}" srcId="{ABF0ACE1-BF39-41C6-A58C-E93041412ED2}" destId="{057C7B5D-641D-4540-8286-876B2448BF0E}" srcOrd="0" destOrd="0" parTransId="{93393514-A252-4426-9BAC-BF6760B41FCF}" sibTransId="{278DF92E-EEC4-43AA-A8C1-559FAAB0D6CA}"/>
    <dgm:cxn modelId="{C3BC6AAB-EB1F-4D92-8775-89B91E3D2798}" srcId="{ABF0ACE1-BF39-41C6-A58C-E93041412ED2}" destId="{1EEBE2FE-5CF9-4BDE-BD01-8F846390B8A5}" srcOrd="1" destOrd="0" parTransId="{2F449A30-02EA-49EB-91FD-8FBF8B47C373}" sibTransId="{5885498D-F79E-4BBB-B301-CDCD46B4C127}"/>
    <dgm:cxn modelId="{40B31068-852F-4B65-B8DF-B1ED211741D6}" type="presOf" srcId="{ABF0ACE1-BF39-41C6-A58C-E93041412ED2}" destId="{EBE6E5A0-5F54-4339-A654-11283C3B5D6B}" srcOrd="0" destOrd="0" presId="urn:microsoft.com/office/officeart/2005/8/layout/lProcess3"/>
    <dgm:cxn modelId="{0A192900-F675-40C6-908C-0598BDEE4DF5}" type="presOf" srcId="{1EEBE2FE-5CF9-4BDE-BD01-8F846390B8A5}" destId="{EB299ECA-E241-43C6-BDF1-AFC3B591C75E}" srcOrd="0" destOrd="0" presId="urn:microsoft.com/office/officeart/2005/8/layout/lProcess3"/>
    <dgm:cxn modelId="{33BDED16-833B-44D5-8456-FC8A086EDE6A}" srcId="{ABF0ACE1-BF39-41C6-A58C-E93041412ED2}" destId="{D8FEB736-085A-4AF6-A0D8-CF6611A3F5D0}" srcOrd="2" destOrd="0" parTransId="{F1033C84-9254-4EB1-9E5C-D861436CC92E}" sibTransId="{711449A5-A74C-4C82-AD4E-DED6C83D6372}"/>
    <dgm:cxn modelId="{3BBDFD26-DA6A-4CED-920A-B1A302D92FC6}" srcId="{ABF0ACE1-BF39-41C6-A58C-E93041412ED2}" destId="{B00CB5D0-7DAC-4202-91FF-4498ED49A951}" srcOrd="3" destOrd="0" parTransId="{4FB310C3-9155-44E3-ADEC-5A4E9F8BC6F5}" sibTransId="{2DA48D50-700F-45F2-8C87-A74CB357FE35}"/>
    <dgm:cxn modelId="{C8BCE7DF-6872-4DB0-9E5C-606176399ACD}" type="presOf" srcId="{8346C421-3305-4118-9697-4E73E3B7657D}" destId="{D398E996-F8F4-4D25-9F0C-6858D93A81AB}" srcOrd="0" destOrd="0" presId="urn:microsoft.com/office/officeart/2005/8/layout/lProcess3"/>
    <dgm:cxn modelId="{1BB88759-E549-4C85-9DF3-30B8BCCC401E}" type="presOf" srcId="{B00CB5D0-7DAC-4202-91FF-4498ED49A951}" destId="{98286A11-2CE3-4616-9258-0D39343592BC}" srcOrd="0" destOrd="0" presId="urn:microsoft.com/office/officeart/2005/8/layout/lProcess3"/>
    <dgm:cxn modelId="{A137EFAF-B14A-42A2-A6C8-6AB240273226}" type="presParOf" srcId="{EBE6E5A0-5F54-4339-A654-11283C3B5D6B}" destId="{F23F7829-78F0-4A34-A014-4508B965CDA4}" srcOrd="0" destOrd="0" presId="urn:microsoft.com/office/officeart/2005/8/layout/lProcess3"/>
    <dgm:cxn modelId="{86E74A0D-3A90-4191-890F-ED6AD38E62D1}" type="presParOf" srcId="{F23F7829-78F0-4A34-A014-4508B965CDA4}" destId="{EBC36855-EEEC-4384-8B79-C833D50CC64B}" srcOrd="0" destOrd="0" presId="urn:microsoft.com/office/officeart/2005/8/layout/lProcess3"/>
    <dgm:cxn modelId="{DEFED3B5-8F20-43C8-AC40-DB976C06FF04}" type="presParOf" srcId="{EBE6E5A0-5F54-4339-A654-11283C3B5D6B}" destId="{C05152E0-197E-43C0-8DA0-5595BAB6AA13}" srcOrd="1" destOrd="0" presId="urn:microsoft.com/office/officeart/2005/8/layout/lProcess3"/>
    <dgm:cxn modelId="{7C76B2C8-E35F-4D05-969F-233B18A219D1}" type="presParOf" srcId="{EBE6E5A0-5F54-4339-A654-11283C3B5D6B}" destId="{6B95C917-D27C-4034-867B-CCCF49317526}" srcOrd="2" destOrd="0" presId="urn:microsoft.com/office/officeart/2005/8/layout/lProcess3"/>
    <dgm:cxn modelId="{493C45BD-949F-46F8-B23D-306318F64C72}" type="presParOf" srcId="{6B95C917-D27C-4034-867B-CCCF49317526}" destId="{EB299ECA-E241-43C6-BDF1-AFC3B591C75E}" srcOrd="0" destOrd="0" presId="urn:microsoft.com/office/officeart/2005/8/layout/lProcess3"/>
    <dgm:cxn modelId="{1388747E-2A87-4BBE-853A-851B1FFC3030}" type="presParOf" srcId="{EBE6E5A0-5F54-4339-A654-11283C3B5D6B}" destId="{C41EF94E-BBB0-4DBB-853F-D204F72D59AA}" srcOrd="3" destOrd="0" presId="urn:microsoft.com/office/officeart/2005/8/layout/lProcess3"/>
    <dgm:cxn modelId="{45B4DCF8-BAAE-487F-8E11-4E2AEDAD3428}" type="presParOf" srcId="{EBE6E5A0-5F54-4339-A654-11283C3B5D6B}" destId="{4674B12B-B9BD-4733-9625-B9015BAA5C97}" srcOrd="4" destOrd="0" presId="urn:microsoft.com/office/officeart/2005/8/layout/lProcess3"/>
    <dgm:cxn modelId="{E4626E66-B6F4-4A84-B895-A55258E566F7}" type="presParOf" srcId="{4674B12B-B9BD-4733-9625-B9015BAA5C97}" destId="{9493C779-2767-4D86-BC5B-BE8F8C5C47BC}" srcOrd="0" destOrd="0" presId="urn:microsoft.com/office/officeart/2005/8/layout/lProcess3"/>
    <dgm:cxn modelId="{59452B79-250E-4D70-AEAB-4ABAF18014F1}" type="presParOf" srcId="{EBE6E5A0-5F54-4339-A654-11283C3B5D6B}" destId="{19762EA7-414E-4A09-B3F8-2C929CE3C1CB}" srcOrd="5" destOrd="0" presId="urn:microsoft.com/office/officeart/2005/8/layout/lProcess3"/>
    <dgm:cxn modelId="{2F04437A-9C74-497F-A2D3-26D2701837E8}" type="presParOf" srcId="{EBE6E5A0-5F54-4339-A654-11283C3B5D6B}" destId="{39A95158-DD83-4FB7-90BB-E3B8412E3DFB}" srcOrd="6" destOrd="0" presId="urn:microsoft.com/office/officeart/2005/8/layout/lProcess3"/>
    <dgm:cxn modelId="{2F5E5A65-8865-4DEE-AC13-11CEB74D5E65}" type="presParOf" srcId="{39A95158-DD83-4FB7-90BB-E3B8412E3DFB}" destId="{98286A11-2CE3-4616-9258-0D39343592BC}" srcOrd="0" destOrd="0" presId="urn:microsoft.com/office/officeart/2005/8/layout/lProcess3"/>
    <dgm:cxn modelId="{D6F98972-0ECE-4768-9922-B9EF56716335}" type="presParOf" srcId="{EBE6E5A0-5F54-4339-A654-11283C3B5D6B}" destId="{416C81AA-A517-43B7-AB6F-C040EE7F9509}" srcOrd="7" destOrd="0" presId="urn:microsoft.com/office/officeart/2005/8/layout/lProcess3"/>
    <dgm:cxn modelId="{BCF3EBC7-AE1E-4644-88EF-67E4FD7D099F}" type="presParOf" srcId="{EBE6E5A0-5F54-4339-A654-11283C3B5D6B}" destId="{D8B216EC-C133-44D8-BCC0-C8A043112749}" srcOrd="8" destOrd="0" presId="urn:microsoft.com/office/officeart/2005/8/layout/lProcess3"/>
    <dgm:cxn modelId="{081A2B7A-5E45-4DB9-B26C-22441C4B5E14}" type="presParOf" srcId="{D8B216EC-C133-44D8-BCC0-C8A043112749}" destId="{BBB61094-D475-4AF0-81FD-F76DB66D937A}" srcOrd="0" destOrd="0" presId="urn:microsoft.com/office/officeart/2005/8/layout/lProcess3"/>
    <dgm:cxn modelId="{3AC4D287-A090-457A-8859-2D958BEF87B8}" type="presParOf" srcId="{EBE6E5A0-5F54-4339-A654-11283C3B5D6B}" destId="{5FC6E7CA-C1B7-43A6-B12D-034633976E86}" srcOrd="9" destOrd="0" presId="urn:microsoft.com/office/officeart/2005/8/layout/lProcess3"/>
    <dgm:cxn modelId="{A354233D-1F7B-4FDA-9FB8-AA58A40C9CFD}" type="presParOf" srcId="{EBE6E5A0-5F54-4339-A654-11283C3B5D6B}" destId="{BFC3A43F-09BB-44C4-B0C4-2663AD1D80B6}" srcOrd="10" destOrd="0" presId="urn:microsoft.com/office/officeart/2005/8/layout/lProcess3"/>
    <dgm:cxn modelId="{BBDFA603-3D08-4C97-BC7F-DAF630815B4E}" type="presParOf" srcId="{BFC3A43F-09BB-44C4-B0C4-2663AD1D80B6}" destId="{D398E996-F8F4-4D25-9F0C-6858D93A81AB}" srcOrd="0"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98BE4A4-17CC-497C-B174-DDCA9937D1C4}" type="doc">
      <dgm:prSet loTypeId="urn:microsoft.com/office/officeart/2005/8/layout/radial4" loCatId="relationship" qsTypeId="urn:microsoft.com/office/officeart/2005/8/quickstyle/simple1" qsCatId="simple" csTypeId="urn:microsoft.com/office/officeart/2005/8/colors/accent1_1" csCatId="accent1" phldr="1"/>
      <dgm:spPr/>
      <dgm:t>
        <a:bodyPr/>
        <a:lstStyle/>
        <a:p>
          <a:endParaRPr lang="en-AU"/>
        </a:p>
      </dgm:t>
    </dgm:pt>
    <dgm:pt modelId="{4CDCF090-6110-4D5E-A7EF-6A0DBA06DFE5}">
      <dgm:prSet phldrT="[Text]"/>
      <dgm:spPr/>
      <dgm:t>
        <a:bodyPr/>
        <a:lstStyle/>
        <a:p>
          <a:pPr algn="ctr"/>
          <a:r>
            <a:rPr lang="en-AU" dirty="0"/>
            <a:t>Budget </a:t>
          </a:r>
        </a:p>
      </dgm:t>
    </dgm:pt>
    <dgm:pt modelId="{F87B5891-7184-4C93-8F9A-AA5F0F701ED6}" type="parTrans" cxnId="{59B45331-6E9D-4C32-988E-085458481865}">
      <dgm:prSet/>
      <dgm:spPr/>
      <dgm:t>
        <a:bodyPr/>
        <a:lstStyle/>
        <a:p>
          <a:pPr algn="ctr"/>
          <a:endParaRPr lang="en-AU"/>
        </a:p>
      </dgm:t>
    </dgm:pt>
    <dgm:pt modelId="{59718C17-8FC8-4C75-A1D3-F78ACB01C4AC}" type="sibTrans" cxnId="{59B45331-6E9D-4C32-988E-085458481865}">
      <dgm:prSet/>
      <dgm:spPr/>
      <dgm:t>
        <a:bodyPr/>
        <a:lstStyle/>
        <a:p>
          <a:pPr algn="ctr"/>
          <a:endParaRPr lang="en-AU"/>
        </a:p>
      </dgm:t>
    </dgm:pt>
    <dgm:pt modelId="{CCFD6B6C-E0FF-413A-8561-4196E158542A}">
      <dgm:prSet phldrT="[Text]"/>
      <dgm:spPr/>
      <dgm:t>
        <a:bodyPr/>
        <a:lstStyle/>
        <a:p>
          <a:pPr algn="ctr"/>
          <a:r>
            <a:rPr lang="en-AU" dirty="0"/>
            <a:t>Planning tool</a:t>
          </a:r>
        </a:p>
      </dgm:t>
    </dgm:pt>
    <dgm:pt modelId="{7F266DDD-D71F-4D40-A787-C733719ADF7B}" type="parTrans" cxnId="{2E7F42DA-FC59-4380-B861-16D91C3C5247}">
      <dgm:prSet/>
      <dgm:spPr/>
      <dgm:t>
        <a:bodyPr/>
        <a:lstStyle/>
        <a:p>
          <a:pPr algn="ctr"/>
          <a:endParaRPr lang="en-AU"/>
        </a:p>
      </dgm:t>
    </dgm:pt>
    <dgm:pt modelId="{141B0E00-2B1B-4639-95B6-DEF60B0D6D50}" type="sibTrans" cxnId="{2E7F42DA-FC59-4380-B861-16D91C3C5247}">
      <dgm:prSet/>
      <dgm:spPr/>
      <dgm:t>
        <a:bodyPr/>
        <a:lstStyle/>
        <a:p>
          <a:pPr algn="ctr"/>
          <a:endParaRPr lang="en-AU"/>
        </a:p>
      </dgm:t>
    </dgm:pt>
    <dgm:pt modelId="{6A63F811-ACAD-47E1-BC56-1BB2F69E6525}">
      <dgm:prSet phldrT="[Text]"/>
      <dgm:spPr/>
      <dgm:t>
        <a:bodyPr/>
        <a:lstStyle/>
        <a:p>
          <a:pPr algn="ctr"/>
          <a:r>
            <a:rPr lang="en-AU" dirty="0"/>
            <a:t>Control tool</a:t>
          </a:r>
        </a:p>
      </dgm:t>
    </dgm:pt>
    <dgm:pt modelId="{B4CE1577-8777-4089-9B74-2D0F8CB389A4}" type="parTrans" cxnId="{1DA9D0B8-50C4-452D-A341-8A42B445B2B1}">
      <dgm:prSet/>
      <dgm:spPr/>
      <dgm:t>
        <a:bodyPr/>
        <a:lstStyle/>
        <a:p>
          <a:pPr algn="ctr"/>
          <a:endParaRPr lang="en-AU"/>
        </a:p>
      </dgm:t>
    </dgm:pt>
    <dgm:pt modelId="{A9EDCD6D-7FCB-4159-A9E0-A6B7E952E6C8}" type="sibTrans" cxnId="{1DA9D0B8-50C4-452D-A341-8A42B445B2B1}">
      <dgm:prSet/>
      <dgm:spPr/>
      <dgm:t>
        <a:bodyPr/>
        <a:lstStyle/>
        <a:p>
          <a:pPr algn="ctr"/>
          <a:endParaRPr lang="en-AU"/>
        </a:p>
      </dgm:t>
    </dgm:pt>
    <dgm:pt modelId="{EB9577BF-E6F3-40E5-8E94-A811F0382010}">
      <dgm:prSet phldrT="[Text]"/>
      <dgm:spPr/>
      <dgm:t>
        <a:bodyPr/>
        <a:lstStyle/>
        <a:p>
          <a:pPr algn="ctr"/>
          <a:r>
            <a:rPr lang="en-AU" dirty="0"/>
            <a:t>Motivation tool</a:t>
          </a:r>
        </a:p>
      </dgm:t>
    </dgm:pt>
    <dgm:pt modelId="{2AAB848E-EE6E-4910-8C0B-B69FCA61BAC6}" type="parTrans" cxnId="{773359B1-0B29-4B77-A88F-FE544922563B}">
      <dgm:prSet/>
      <dgm:spPr/>
      <dgm:t>
        <a:bodyPr/>
        <a:lstStyle/>
        <a:p>
          <a:pPr algn="ctr"/>
          <a:endParaRPr lang="en-AU"/>
        </a:p>
      </dgm:t>
    </dgm:pt>
    <dgm:pt modelId="{CBAFFDCC-6566-4F9F-ABFC-AA3ECAC78375}" type="sibTrans" cxnId="{773359B1-0B29-4B77-A88F-FE544922563B}">
      <dgm:prSet/>
      <dgm:spPr/>
      <dgm:t>
        <a:bodyPr/>
        <a:lstStyle/>
        <a:p>
          <a:pPr algn="ctr"/>
          <a:endParaRPr lang="en-AU"/>
        </a:p>
      </dgm:t>
    </dgm:pt>
    <dgm:pt modelId="{686A5A19-42FB-4441-9B59-84CA06C4F9E6}" type="pres">
      <dgm:prSet presAssocID="{798BE4A4-17CC-497C-B174-DDCA9937D1C4}" presName="cycle" presStyleCnt="0">
        <dgm:presLayoutVars>
          <dgm:chMax val="1"/>
          <dgm:dir/>
          <dgm:animLvl val="ctr"/>
          <dgm:resizeHandles val="exact"/>
        </dgm:presLayoutVars>
      </dgm:prSet>
      <dgm:spPr/>
      <dgm:t>
        <a:bodyPr/>
        <a:lstStyle/>
        <a:p>
          <a:endParaRPr lang="en-AU"/>
        </a:p>
      </dgm:t>
    </dgm:pt>
    <dgm:pt modelId="{56500A2C-3F66-4C1F-9DD5-484FDA6E7235}" type="pres">
      <dgm:prSet presAssocID="{4CDCF090-6110-4D5E-A7EF-6A0DBA06DFE5}" presName="centerShape" presStyleLbl="node0" presStyleIdx="0" presStyleCnt="1"/>
      <dgm:spPr/>
      <dgm:t>
        <a:bodyPr/>
        <a:lstStyle/>
        <a:p>
          <a:endParaRPr lang="en-AU"/>
        </a:p>
      </dgm:t>
    </dgm:pt>
    <dgm:pt modelId="{899ABE65-BC66-4F9A-82F3-882EBA928575}" type="pres">
      <dgm:prSet presAssocID="{7F266DDD-D71F-4D40-A787-C733719ADF7B}" presName="parTrans" presStyleLbl="bgSibTrans2D1" presStyleIdx="0" presStyleCnt="3"/>
      <dgm:spPr/>
      <dgm:t>
        <a:bodyPr/>
        <a:lstStyle/>
        <a:p>
          <a:endParaRPr lang="en-AU"/>
        </a:p>
      </dgm:t>
    </dgm:pt>
    <dgm:pt modelId="{C4AAE4B3-0EDB-416A-98D2-DB40B8A1FF80}" type="pres">
      <dgm:prSet presAssocID="{CCFD6B6C-E0FF-413A-8561-4196E158542A}" presName="node" presStyleLbl="node1" presStyleIdx="0" presStyleCnt="3">
        <dgm:presLayoutVars>
          <dgm:bulletEnabled val="1"/>
        </dgm:presLayoutVars>
      </dgm:prSet>
      <dgm:spPr/>
      <dgm:t>
        <a:bodyPr/>
        <a:lstStyle/>
        <a:p>
          <a:endParaRPr lang="en-AU"/>
        </a:p>
      </dgm:t>
    </dgm:pt>
    <dgm:pt modelId="{6E68E5A3-11BD-4A5A-9F66-B66932F63119}" type="pres">
      <dgm:prSet presAssocID="{B4CE1577-8777-4089-9B74-2D0F8CB389A4}" presName="parTrans" presStyleLbl="bgSibTrans2D1" presStyleIdx="1" presStyleCnt="3"/>
      <dgm:spPr/>
      <dgm:t>
        <a:bodyPr/>
        <a:lstStyle/>
        <a:p>
          <a:endParaRPr lang="en-AU"/>
        </a:p>
      </dgm:t>
    </dgm:pt>
    <dgm:pt modelId="{A0194E5B-F8E7-476A-8865-BEFCC4ED3EC1}" type="pres">
      <dgm:prSet presAssocID="{6A63F811-ACAD-47E1-BC56-1BB2F69E6525}" presName="node" presStyleLbl="node1" presStyleIdx="1" presStyleCnt="3">
        <dgm:presLayoutVars>
          <dgm:bulletEnabled val="1"/>
        </dgm:presLayoutVars>
      </dgm:prSet>
      <dgm:spPr/>
      <dgm:t>
        <a:bodyPr/>
        <a:lstStyle/>
        <a:p>
          <a:endParaRPr lang="en-AU"/>
        </a:p>
      </dgm:t>
    </dgm:pt>
    <dgm:pt modelId="{34D5C1AF-0E7B-4B84-8724-8D2E107152A9}" type="pres">
      <dgm:prSet presAssocID="{2AAB848E-EE6E-4910-8C0B-B69FCA61BAC6}" presName="parTrans" presStyleLbl="bgSibTrans2D1" presStyleIdx="2" presStyleCnt="3"/>
      <dgm:spPr/>
      <dgm:t>
        <a:bodyPr/>
        <a:lstStyle/>
        <a:p>
          <a:endParaRPr lang="en-AU"/>
        </a:p>
      </dgm:t>
    </dgm:pt>
    <dgm:pt modelId="{1F2E2260-1BA9-4754-84BA-75243872709F}" type="pres">
      <dgm:prSet presAssocID="{EB9577BF-E6F3-40E5-8E94-A811F0382010}" presName="node" presStyleLbl="node1" presStyleIdx="2" presStyleCnt="3">
        <dgm:presLayoutVars>
          <dgm:bulletEnabled val="1"/>
        </dgm:presLayoutVars>
      </dgm:prSet>
      <dgm:spPr/>
      <dgm:t>
        <a:bodyPr/>
        <a:lstStyle/>
        <a:p>
          <a:endParaRPr lang="en-AU"/>
        </a:p>
      </dgm:t>
    </dgm:pt>
  </dgm:ptLst>
  <dgm:cxnLst>
    <dgm:cxn modelId="{A95ADD10-03F0-4F1D-803B-E86F6B64A9B3}" type="presOf" srcId="{CCFD6B6C-E0FF-413A-8561-4196E158542A}" destId="{C4AAE4B3-0EDB-416A-98D2-DB40B8A1FF80}" srcOrd="0" destOrd="0" presId="urn:microsoft.com/office/officeart/2005/8/layout/radial4"/>
    <dgm:cxn modelId="{2E7F42DA-FC59-4380-B861-16D91C3C5247}" srcId="{4CDCF090-6110-4D5E-A7EF-6A0DBA06DFE5}" destId="{CCFD6B6C-E0FF-413A-8561-4196E158542A}" srcOrd="0" destOrd="0" parTransId="{7F266DDD-D71F-4D40-A787-C733719ADF7B}" sibTransId="{141B0E00-2B1B-4639-95B6-DEF60B0D6D50}"/>
    <dgm:cxn modelId="{A0277DE2-8BBA-44C0-9D51-250284081418}" type="presOf" srcId="{2AAB848E-EE6E-4910-8C0B-B69FCA61BAC6}" destId="{34D5C1AF-0E7B-4B84-8724-8D2E107152A9}" srcOrd="0" destOrd="0" presId="urn:microsoft.com/office/officeart/2005/8/layout/radial4"/>
    <dgm:cxn modelId="{57710FA5-022F-465E-839C-CE248DE0DC07}" type="presOf" srcId="{B4CE1577-8777-4089-9B74-2D0F8CB389A4}" destId="{6E68E5A3-11BD-4A5A-9F66-B66932F63119}" srcOrd="0" destOrd="0" presId="urn:microsoft.com/office/officeart/2005/8/layout/radial4"/>
    <dgm:cxn modelId="{59B45331-6E9D-4C32-988E-085458481865}" srcId="{798BE4A4-17CC-497C-B174-DDCA9937D1C4}" destId="{4CDCF090-6110-4D5E-A7EF-6A0DBA06DFE5}" srcOrd="0" destOrd="0" parTransId="{F87B5891-7184-4C93-8F9A-AA5F0F701ED6}" sibTransId="{59718C17-8FC8-4C75-A1D3-F78ACB01C4AC}"/>
    <dgm:cxn modelId="{74BCECC4-AFA2-43F5-AA34-51538263D8CB}" type="presOf" srcId="{6A63F811-ACAD-47E1-BC56-1BB2F69E6525}" destId="{A0194E5B-F8E7-476A-8865-BEFCC4ED3EC1}" srcOrd="0" destOrd="0" presId="urn:microsoft.com/office/officeart/2005/8/layout/radial4"/>
    <dgm:cxn modelId="{773359B1-0B29-4B77-A88F-FE544922563B}" srcId="{4CDCF090-6110-4D5E-A7EF-6A0DBA06DFE5}" destId="{EB9577BF-E6F3-40E5-8E94-A811F0382010}" srcOrd="2" destOrd="0" parTransId="{2AAB848E-EE6E-4910-8C0B-B69FCA61BAC6}" sibTransId="{CBAFFDCC-6566-4F9F-ABFC-AA3ECAC78375}"/>
    <dgm:cxn modelId="{9472B8B0-1238-42C1-BBF9-63F0800216DE}" type="presOf" srcId="{798BE4A4-17CC-497C-B174-DDCA9937D1C4}" destId="{686A5A19-42FB-4441-9B59-84CA06C4F9E6}" srcOrd="0" destOrd="0" presId="urn:microsoft.com/office/officeart/2005/8/layout/radial4"/>
    <dgm:cxn modelId="{43D96316-6C7E-4728-9427-09F896AC4C13}" type="presOf" srcId="{EB9577BF-E6F3-40E5-8E94-A811F0382010}" destId="{1F2E2260-1BA9-4754-84BA-75243872709F}" srcOrd="0" destOrd="0" presId="urn:microsoft.com/office/officeart/2005/8/layout/radial4"/>
    <dgm:cxn modelId="{15E1A003-D4D4-49F4-A2A4-34C47BB080E2}" type="presOf" srcId="{4CDCF090-6110-4D5E-A7EF-6A0DBA06DFE5}" destId="{56500A2C-3F66-4C1F-9DD5-484FDA6E7235}" srcOrd="0" destOrd="0" presId="urn:microsoft.com/office/officeart/2005/8/layout/radial4"/>
    <dgm:cxn modelId="{1DA9D0B8-50C4-452D-A341-8A42B445B2B1}" srcId="{4CDCF090-6110-4D5E-A7EF-6A0DBA06DFE5}" destId="{6A63F811-ACAD-47E1-BC56-1BB2F69E6525}" srcOrd="1" destOrd="0" parTransId="{B4CE1577-8777-4089-9B74-2D0F8CB389A4}" sibTransId="{A9EDCD6D-7FCB-4159-A9E0-A6B7E952E6C8}"/>
    <dgm:cxn modelId="{F30FE236-3D1E-4412-AE1E-4E337862F981}" type="presOf" srcId="{7F266DDD-D71F-4D40-A787-C733719ADF7B}" destId="{899ABE65-BC66-4F9A-82F3-882EBA928575}" srcOrd="0" destOrd="0" presId="urn:microsoft.com/office/officeart/2005/8/layout/radial4"/>
    <dgm:cxn modelId="{A52D5548-6E6C-4727-BA7B-9AAE13C38628}" type="presParOf" srcId="{686A5A19-42FB-4441-9B59-84CA06C4F9E6}" destId="{56500A2C-3F66-4C1F-9DD5-484FDA6E7235}" srcOrd="0" destOrd="0" presId="urn:microsoft.com/office/officeart/2005/8/layout/radial4"/>
    <dgm:cxn modelId="{8A9FB89D-CB48-4517-9420-5EEE1A78554A}" type="presParOf" srcId="{686A5A19-42FB-4441-9B59-84CA06C4F9E6}" destId="{899ABE65-BC66-4F9A-82F3-882EBA928575}" srcOrd="1" destOrd="0" presId="urn:microsoft.com/office/officeart/2005/8/layout/radial4"/>
    <dgm:cxn modelId="{96A28434-AA10-4889-BCAB-69FEC5D80DDE}" type="presParOf" srcId="{686A5A19-42FB-4441-9B59-84CA06C4F9E6}" destId="{C4AAE4B3-0EDB-416A-98D2-DB40B8A1FF80}" srcOrd="2" destOrd="0" presId="urn:microsoft.com/office/officeart/2005/8/layout/radial4"/>
    <dgm:cxn modelId="{4D7FD98C-DF9D-456D-91D8-7ECB739F0C80}" type="presParOf" srcId="{686A5A19-42FB-4441-9B59-84CA06C4F9E6}" destId="{6E68E5A3-11BD-4A5A-9F66-B66932F63119}" srcOrd="3" destOrd="0" presId="urn:microsoft.com/office/officeart/2005/8/layout/radial4"/>
    <dgm:cxn modelId="{1BDEB7F7-8AEC-42E0-97DF-A8D08DD07BF4}" type="presParOf" srcId="{686A5A19-42FB-4441-9B59-84CA06C4F9E6}" destId="{A0194E5B-F8E7-476A-8865-BEFCC4ED3EC1}" srcOrd="4" destOrd="0" presId="urn:microsoft.com/office/officeart/2005/8/layout/radial4"/>
    <dgm:cxn modelId="{F5E2BEB0-C7D4-41C1-AF7A-0912D66EDC8A}" type="presParOf" srcId="{686A5A19-42FB-4441-9B59-84CA06C4F9E6}" destId="{34D5C1AF-0E7B-4B84-8724-8D2E107152A9}" srcOrd="5" destOrd="0" presId="urn:microsoft.com/office/officeart/2005/8/layout/radial4"/>
    <dgm:cxn modelId="{7539987A-7528-4375-A987-0F0DB0E3DD95}" type="presParOf" srcId="{686A5A19-42FB-4441-9B59-84CA06C4F9E6}" destId="{1F2E2260-1BA9-4754-84BA-75243872709F}"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CF86DF9-98AC-47D7-BF24-52C199641AD5}" type="doc">
      <dgm:prSet loTypeId="urn:microsoft.com/office/officeart/2005/8/layout/radial5" loCatId="cycle" qsTypeId="urn:microsoft.com/office/officeart/2005/8/quickstyle/simple1" qsCatId="simple" csTypeId="urn:microsoft.com/office/officeart/2005/8/colors/accent1_1" csCatId="accent1" phldr="1"/>
      <dgm:spPr/>
      <dgm:t>
        <a:bodyPr/>
        <a:lstStyle/>
        <a:p>
          <a:endParaRPr lang="en-AU"/>
        </a:p>
      </dgm:t>
    </dgm:pt>
    <dgm:pt modelId="{2E167231-17F1-4F5D-85C8-59C50F2136BD}">
      <dgm:prSet phldrT="[Text]"/>
      <dgm:spPr/>
      <dgm:t>
        <a:bodyPr/>
        <a:lstStyle/>
        <a:p>
          <a:pPr algn="ctr"/>
          <a:r>
            <a:rPr lang="en-AU"/>
            <a:t>Company results</a:t>
          </a:r>
        </a:p>
      </dgm:t>
    </dgm:pt>
    <dgm:pt modelId="{C4A3599B-B525-4B16-8707-879F5B13E111}" type="parTrans" cxnId="{094D36CA-83CD-4EE3-B86B-750D980B007F}">
      <dgm:prSet/>
      <dgm:spPr/>
      <dgm:t>
        <a:bodyPr/>
        <a:lstStyle/>
        <a:p>
          <a:pPr algn="ctr"/>
          <a:endParaRPr lang="en-AU"/>
        </a:p>
      </dgm:t>
    </dgm:pt>
    <dgm:pt modelId="{14593F81-261F-44BA-994B-5914F0026EF4}" type="sibTrans" cxnId="{094D36CA-83CD-4EE3-B86B-750D980B007F}">
      <dgm:prSet/>
      <dgm:spPr/>
      <dgm:t>
        <a:bodyPr/>
        <a:lstStyle/>
        <a:p>
          <a:pPr algn="ctr"/>
          <a:endParaRPr lang="en-AU"/>
        </a:p>
      </dgm:t>
    </dgm:pt>
    <dgm:pt modelId="{A5934C22-0B9C-4015-B479-073DCB82D6F8}">
      <dgm:prSet phldrT="[Text]"/>
      <dgm:spPr/>
      <dgm:t>
        <a:bodyPr/>
        <a:lstStyle/>
        <a:p>
          <a:pPr algn="ctr"/>
          <a:r>
            <a:rPr lang="en-AU" smtClean="0"/>
            <a:t>Ratio analysis</a:t>
          </a:r>
          <a:endParaRPr lang="en-AU"/>
        </a:p>
      </dgm:t>
    </dgm:pt>
    <dgm:pt modelId="{E0B7C16F-6397-49EF-BEC4-FEA7821B6683}" type="parTrans" cxnId="{226D9416-D78C-4668-AC02-DA45436DFE14}">
      <dgm:prSet/>
      <dgm:spPr/>
      <dgm:t>
        <a:bodyPr/>
        <a:lstStyle/>
        <a:p>
          <a:pPr algn="ctr"/>
          <a:endParaRPr lang="en-AU"/>
        </a:p>
      </dgm:t>
    </dgm:pt>
    <dgm:pt modelId="{A2215AF5-328B-45B9-B92A-7A7011CE430D}" type="sibTrans" cxnId="{226D9416-D78C-4668-AC02-DA45436DFE14}">
      <dgm:prSet/>
      <dgm:spPr/>
      <dgm:t>
        <a:bodyPr/>
        <a:lstStyle/>
        <a:p>
          <a:pPr algn="ctr"/>
          <a:endParaRPr lang="en-AU"/>
        </a:p>
      </dgm:t>
    </dgm:pt>
    <dgm:pt modelId="{785AD7BF-AB57-4A9E-A91D-08A35FCDB7E1}">
      <dgm:prSet phldrT="[Text]"/>
      <dgm:spPr/>
      <dgm:t>
        <a:bodyPr/>
        <a:lstStyle/>
        <a:p>
          <a:pPr algn="ctr"/>
          <a:r>
            <a:rPr lang="en-AU"/>
            <a:t>Trend analysis</a:t>
          </a:r>
        </a:p>
      </dgm:t>
    </dgm:pt>
    <dgm:pt modelId="{04E87928-95E6-488E-81B8-704BC1ABC3DA}" type="parTrans" cxnId="{A90DE04B-7982-411F-B1A5-084E53B2379E}">
      <dgm:prSet/>
      <dgm:spPr/>
      <dgm:t>
        <a:bodyPr/>
        <a:lstStyle/>
        <a:p>
          <a:pPr algn="ctr"/>
          <a:endParaRPr lang="en-AU"/>
        </a:p>
      </dgm:t>
    </dgm:pt>
    <dgm:pt modelId="{93A33242-7A18-491C-95C1-14B801404E4B}" type="sibTrans" cxnId="{A90DE04B-7982-411F-B1A5-084E53B2379E}">
      <dgm:prSet/>
      <dgm:spPr/>
      <dgm:t>
        <a:bodyPr/>
        <a:lstStyle/>
        <a:p>
          <a:pPr algn="ctr"/>
          <a:endParaRPr lang="en-AU"/>
        </a:p>
      </dgm:t>
    </dgm:pt>
    <dgm:pt modelId="{CFFA549C-E67B-4A6C-A2F6-A31E598A0F49}">
      <dgm:prSet phldrT="[Text]"/>
      <dgm:spPr/>
      <dgm:t>
        <a:bodyPr/>
        <a:lstStyle/>
        <a:p>
          <a:pPr algn="ctr"/>
          <a:r>
            <a:rPr lang="en-AU"/>
            <a:t>Variance to plan</a:t>
          </a:r>
        </a:p>
      </dgm:t>
    </dgm:pt>
    <dgm:pt modelId="{60E2E524-A694-4E9F-8C3C-F2AEA756FCA4}" type="parTrans" cxnId="{869D86ED-8ED1-4ECA-ADA6-4C94459CF232}">
      <dgm:prSet/>
      <dgm:spPr/>
      <dgm:t>
        <a:bodyPr/>
        <a:lstStyle/>
        <a:p>
          <a:pPr algn="ctr"/>
          <a:endParaRPr lang="en-AU"/>
        </a:p>
      </dgm:t>
    </dgm:pt>
    <dgm:pt modelId="{18E9A8BD-F293-4898-861C-B8FDFEB76E3A}" type="sibTrans" cxnId="{869D86ED-8ED1-4ECA-ADA6-4C94459CF232}">
      <dgm:prSet/>
      <dgm:spPr/>
      <dgm:t>
        <a:bodyPr/>
        <a:lstStyle/>
        <a:p>
          <a:pPr algn="ctr"/>
          <a:endParaRPr lang="en-AU"/>
        </a:p>
      </dgm:t>
    </dgm:pt>
    <dgm:pt modelId="{DB94ADDF-2E5F-4E06-B35B-92BA790F4167}" type="pres">
      <dgm:prSet presAssocID="{1CF86DF9-98AC-47D7-BF24-52C199641AD5}" presName="Name0" presStyleCnt="0">
        <dgm:presLayoutVars>
          <dgm:chMax val="1"/>
          <dgm:dir/>
          <dgm:animLvl val="ctr"/>
          <dgm:resizeHandles val="exact"/>
        </dgm:presLayoutVars>
      </dgm:prSet>
      <dgm:spPr/>
      <dgm:t>
        <a:bodyPr/>
        <a:lstStyle/>
        <a:p>
          <a:endParaRPr lang="en-AU"/>
        </a:p>
      </dgm:t>
    </dgm:pt>
    <dgm:pt modelId="{36A24199-7194-4EFE-A89E-A1B1B869EBD7}" type="pres">
      <dgm:prSet presAssocID="{2E167231-17F1-4F5D-85C8-59C50F2136BD}" presName="centerShape" presStyleLbl="node0" presStyleIdx="0" presStyleCnt="1"/>
      <dgm:spPr/>
      <dgm:t>
        <a:bodyPr/>
        <a:lstStyle/>
        <a:p>
          <a:endParaRPr lang="en-AU"/>
        </a:p>
      </dgm:t>
    </dgm:pt>
    <dgm:pt modelId="{E55B58ED-4E05-4FCB-AE1F-5C83A5A3C340}" type="pres">
      <dgm:prSet presAssocID="{E0B7C16F-6397-49EF-BEC4-FEA7821B6683}" presName="parTrans" presStyleLbl="sibTrans2D1" presStyleIdx="0" presStyleCnt="3"/>
      <dgm:spPr/>
      <dgm:t>
        <a:bodyPr/>
        <a:lstStyle/>
        <a:p>
          <a:endParaRPr lang="en-AU"/>
        </a:p>
      </dgm:t>
    </dgm:pt>
    <dgm:pt modelId="{50FDB383-84DF-4B41-9407-A112F0778467}" type="pres">
      <dgm:prSet presAssocID="{E0B7C16F-6397-49EF-BEC4-FEA7821B6683}" presName="connectorText" presStyleLbl="sibTrans2D1" presStyleIdx="0" presStyleCnt="3"/>
      <dgm:spPr/>
      <dgm:t>
        <a:bodyPr/>
        <a:lstStyle/>
        <a:p>
          <a:endParaRPr lang="en-AU"/>
        </a:p>
      </dgm:t>
    </dgm:pt>
    <dgm:pt modelId="{92940A9D-2DA7-4419-97F2-9D8EF34134D8}" type="pres">
      <dgm:prSet presAssocID="{A5934C22-0B9C-4015-B479-073DCB82D6F8}" presName="node" presStyleLbl="node1" presStyleIdx="0" presStyleCnt="3">
        <dgm:presLayoutVars>
          <dgm:bulletEnabled val="1"/>
        </dgm:presLayoutVars>
      </dgm:prSet>
      <dgm:spPr/>
      <dgm:t>
        <a:bodyPr/>
        <a:lstStyle/>
        <a:p>
          <a:endParaRPr lang="en-AU"/>
        </a:p>
      </dgm:t>
    </dgm:pt>
    <dgm:pt modelId="{6A12E013-ED57-4C69-8748-F69E0781F5BD}" type="pres">
      <dgm:prSet presAssocID="{04E87928-95E6-488E-81B8-704BC1ABC3DA}" presName="parTrans" presStyleLbl="sibTrans2D1" presStyleIdx="1" presStyleCnt="3"/>
      <dgm:spPr/>
      <dgm:t>
        <a:bodyPr/>
        <a:lstStyle/>
        <a:p>
          <a:endParaRPr lang="en-AU"/>
        </a:p>
      </dgm:t>
    </dgm:pt>
    <dgm:pt modelId="{2D7213A2-58D1-427D-ADE6-C2312AF018CA}" type="pres">
      <dgm:prSet presAssocID="{04E87928-95E6-488E-81B8-704BC1ABC3DA}" presName="connectorText" presStyleLbl="sibTrans2D1" presStyleIdx="1" presStyleCnt="3"/>
      <dgm:spPr/>
      <dgm:t>
        <a:bodyPr/>
        <a:lstStyle/>
        <a:p>
          <a:endParaRPr lang="en-AU"/>
        </a:p>
      </dgm:t>
    </dgm:pt>
    <dgm:pt modelId="{FD662579-56C7-4ADF-950F-5030E78DC414}" type="pres">
      <dgm:prSet presAssocID="{785AD7BF-AB57-4A9E-A91D-08A35FCDB7E1}" presName="node" presStyleLbl="node1" presStyleIdx="1" presStyleCnt="3">
        <dgm:presLayoutVars>
          <dgm:bulletEnabled val="1"/>
        </dgm:presLayoutVars>
      </dgm:prSet>
      <dgm:spPr/>
      <dgm:t>
        <a:bodyPr/>
        <a:lstStyle/>
        <a:p>
          <a:endParaRPr lang="en-AU"/>
        </a:p>
      </dgm:t>
    </dgm:pt>
    <dgm:pt modelId="{9313E30A-BE85-4C6C-8F4F-5CA0BC972D24}" type="pres">
      <dgm:prSet presAssocID="{60E2E524-A694-4E9F-8C3C-F2AEA756FCA4}" presName="parTrans" presStyleLbl="sibTrans2D1" presStyleIdx="2" presStyleCnt="3"/>
      <dgm:spPr/>
      <dgm:t>
        <a:bodyPr/>
        <a:lstStyle/>
        <a:p>
          <a:endParaRPr lang="en-AU"/>
        </a:p>
      </dgm:t>
    </dgm:pt>
    <dgm:pt modelId="{7CE109BC-8AA3-49F9-B094-C92EFE6EEFC9}" type="pres">
      <dgm:prSet presAssocID="{60E2E524-A694-4E9F-8C3C-F2AEA756FCA4}" presName="connectorText" presStyleLbl="sibTrans2D1" presStyleIdx="2" presStyleCnt="3"/>
      <dgm:spPr/>
      <dgm:t>
        <a:bodyPr/>
        <a:lstStyle/>
        <a:p>
          <a:endParaRPr lang="en-AU"/>
        </a:p>
      </dgm:t>
    </dgm:pt>
    <dgm:pt modelId="{E1AEF890-1A89-45B5-8CCB-A1CEE17C2FFE}" type="pres">
      <dgm:prSet presAssocID="{CFFA549C-E67B-4A6C-A2F6-A31E598A0F49}" presName="node" presStyleLbl="node1" presStyleIdx="2" presStyleCnt="3">
        <dgm:presLayoutVars>
          <dgm:bulletEnabled val="1"/>
        </dgm:presLayoutVars>
      </dgm:prSet>
      <dgm:spPr/>
      <dgm:t>
        <a:bodyPr/>
        <a:lstStyle/>
        <a:p>
          <a:endParaRPr lang="en-AU"/>
        </a:p>
      </dgm:t>
    </dgm:pt>
  </dgm:ptLst>
  <dgm:cxnLst>
    <dgm:cxn modelId="{63EB029A-8A28-4587-A77B-CE4ECAA450BA}" type="presOf" srcId="{A5934C22-0B9C-4015-B479-073DCB82D6F8}" destId="{92940A9D-2DA7-4419-97F2-9D8EF34134D8}" srcOrd="0" destOrd="0" presId="urn:microsoft.com/office/officeart/2005/8/layout/radial5"/>
    <dgm:cxn modelId="{684B51C1-0793-4910-929B-E973F059C0A2}" type="presOf" srcId="{1CF86DF9-98AC-47D7-BF24-52C199641AD5}" destId="{DB94ADDF-2E5F-4E06-B35B-92BA790F4167}" srcOrd="0" destOrd="0" presId="urn:microsoft.com/office/officeart/2005/8/layout/radial5"/>
    <dgm:cxn modelId="{542B8968-4B1D-4F7D-BA74-C203F2C88617}" type="presOf" srcId="{CFFA549C-E67B-4A6C-A2F6-A31E598A0F49}" destId="{E1AEF890-1A89-45B5-8CCB-A1CEE17C2FFE}" srcOrd="0" destOrd="0" presId="urn:microsoft.com/office/officeart/2005/8/layout/radial5"/>
    <dgm:cxn modelId="{32FD43BB-7E64-45EE-9F1C-F898E99F4BF0}" type="presOf" srcId="{60E2E524-A694-4E9F-8C3C-F2AEA756FCA4}" destId="{9313E30A-BE85-4C6C-8F4F-5CA0BC972D24}" srcOrd="0" destOrd="0" presId="urn:microsoft.com/office/officeart/2005/8/layout/radial5"/>
    <dgm:cxn modelId="{9A86CD14-E833-4188-B529-501F6FE7AA77}" type="presOf" srcId="{E0B7C16F-6397-49EF-BEC4-FEA7821B6683}" destId="{E55B58ED-4E05-4FCB-AE1F-5C83A5A3C340}" srcOrd="0" destOrd="0" presId="urn:microsoft.com/office/officeart/2005/8/layout/radial5"/>
    <dgm:cxn modelId="{226D9416-D78C-4668-AC02-DA45436DFE14}" srcId="{2E167231-17F1-4F5D-85C8-59C50F2136BD}" destId="{A5934C22-0B9C-4015-B479-073DCB82D6F8}" srcOrd="0" destOrd="0" parTransId="{E0B7C16F-6397-49EF-BEC4-FEA7821B6683}" sibTransId="{A2215AF5-328B-45B9-B92A-7A7011CE430D}"/>
    <dgm:cxn modelId="{95A6DF62-FBC5-4301-9E99-968E66DD3DD5}" type="presOf" srcId="{04E87928-95E6-488E-81B8-704BC1ABC3DA}" destId="{2D7213A2-58D1-427D-ADE6-C2312AF018CA}" srcOrd="1" destOrd="0" presId="urn:microsoft.com/office/officeart/2005/8/layout/radial5"/>
    <dgm:cxn modelId="{87BA9184-97FD-449E-8E30-C2350CCAC124}" type="presOf" srcId="{04E87928-95E6-488E-81B8-704BC1ABC3DA}" destId="{6A12E013-ED57-4C69-8748-F69E0781F5BD}" srcOrd="0" destOrd="0" presId="urn:microsoft.com/office/officeart/2005/8/layout/radial5"/>
    <dgm:cxn modelId="{4214D7DF-0253-4927-834E-1081CDA92E6D}" type="presOf" srcId="{2E167231-17F1-4F5D-85C8-59C50F2136BD}" destId="{36A24199-7194-4EFE-A89E-A1B1B869EBD7}" srcOrd="0" destOrd="0" presId="urn:microsoft.com/office/officeart/2005/8/layout/radial5"/>
    <dgm:cxn modelId="{6014CDA9-535F-43A0-8CD3-CA915E7FD49C}" type="presOf" srcId="{785AD7BF-AB57-4A9E-A91D-08A35FCDB7E1}" destId="{FD662579-56C7-4ADF-950F-5030E78DC414}" srcOrd="0" destOrd="0" presId="urn:microsoft.com/office/officeart/2005/8/layout/radial5"/>
    <dgm:cxn modelId="{094D36CA-83CD-4EE3-B86B-750D980B007F}" srcId="{1CF86DF9-98AC-47D7-BF24-52C199641AD5}" destId="{2E167231-17F1-4F5D-85C8-59C50F2136BD}" srcOrd="0" destOrd="0" parTransId="{C4A3599B-B525-4B16-8707-879F5B13E111}" sibTransId="{14593F81-261F-44BA-994B-5914F0026EF4}"/>
    <dgm:cxn modelId="{869D86ED-8ED1-4ECA-ADA6-4C94459CF232}" srcId="{2E167231-17F1-4F5D-85C8-59C50F2136BD}" destId="{CFFA549C-E67B-4A6C-A2F6-A31E598A0F49}" srcOrd="2" destOrd="0" parTransId="{60E2E524-A694-4E9F-8C3C-F2AEA756FCA4}" sibTransId="{18E9A8BD-F293-4898-861C-B8FDFEB76E3A}"/>
    <dgm:cxn modelId="{D3043A51-86F7-41BB-8940-BD07588FBAD1}" type="presOf" srcId="{60E2E524-A694-4E9F-8C3C-F2AEA756FCA4}" destId="{7CE109BC-8AA3-49F9-B094-C92EFE6EEFC9}" srcOrd="1" destOrd="0" presId="urn:microsoft.com/office/officeart/2005/8/layout/radial5"/>
    <dgm:cxn modelId="{62EE1D5E-93A5-450E-A278-D9B79992D792}" type="presOf" srcId="{E0B7C16F-6397-49EF-BEC4-FEA7821B6683}" destId="{50FDB383-84DF-4B41-9407-A112F0778467}" srcOrd="1" destOrd="0" presId="urn:microsoft.com/office/officeart/2005/8/layout/radial5"/>
    <dgm:cxn modelId="{A90DE04B-7982-411F-B1A5-084E53B2379E}" srcId="{2E167231-17F1-4F5D-85C8-59C50F2136BD}" destId="{785AD7BF-AB57-4A9E-A91D-08A35FCDB7E1}" srcOrd="1" destOrd="0" parTransId="{04E87928-95E6-488E-81B8-704BC1ABC3DA}" sibTransId="{93A33242-7A18-491C-95C1-14B801404E4B}"/>
    <dgm:cxn modelId="{84D36BA9-0412-49F8-A018-A16BC28A7409}" type="presParOf" srcId="{DB94ADDF-2E5F-4E06-B35B-92BA790F4167}" destId="{36A24199-7194-4EFE-A89E-A1B1B869EBD7}" srcOrd="0" destOrd="0" presId="urn:microsoft.com/office/officeart/2005/8/layout/radial5"/>
    <dgm:cxn modelId="{1B4DE87D-2D07-489A-A183-08B264BC702F}" type="presParOf" srcId="{DB94ADDF-2E5F-4E06-B35B-92BA790F4167}" destId="{E55B58ED-4E05-4FCB-AE1F-5C83A5A3C340}" srcOrd="1" destOrd="0" presId="urn:microsoft.com/office/officeart/2005/8/layout/radial5"/>
    <dgm:cxn modelId="{79DD9DD9-FC6D-4F2A-9C42-DE3CA5CF7C93}" type="presParOf" srcId="{E55B58ED-4E05-4FCB-AE1F-5C83A5A3C340}" destId="{50FDB383-84DF-4B41-9407-A112F0778467}" srcOrd="0" destOrd="0" presId="urn:microsoft.com/office/officeart/2005/8/layout/radial5"/>
    <dgm:cxn modelId="{7420ADA1-8E08-493F-8DD2-41ECD48B36FE}" type="presParOf" srcId="{DB94ADDF-2E5F-4E06-B35B-92BA790F4167}" destId="{92940A9D-2DA7-4419-97F2-9D8EF34134D8}" srcOrd="2" destOrd="0" presId="urn:microsoft.com/office/officeart/2005/8/layout/radial5"/>
    <dgm:cxn modelId="{07D36DC0-CDD4-411E-AB22-04228C1ECEB8}" type="presParOf" srcId="{DB94ADDF-2E5F-4E06-B35B-92BA790F4167}" destId="{6A12E013-ED57-4C69-8748-F69E0781F5BD}" srcOrd="3" destOrd="0" presId="urn:microsoft.com/office/officeart/2005/8/layout/radial5"/>
    <dgm:cxn modelId="{237AB547-02F7-49E1-959B-8ADD2770DD18}" type="presParOf" srcId="{6A12E013-ED57-4C69-8748-F69E0781F5BD}" destId="{2D7213A2-58D1-427D-ADE6-C2312AF018CA}" srcOrd="0" destOrd="0" presId="urn:microsoft.com/office/officeart/2005/8/layout/radial5"/>
    <dgm:cxn modelId="{A963E8AA-8C4D-40D9-BBD9-F2E5E8722BCB}" type="presParOf" srcId="{DB94ADDF-2E5F-4E06-B35B-92BA790F4167}" destId="{FD662579-56C7-4ADF-950F-5030E78DC414}" srcOrd="4" destOrd="0" presId="urn:microsoft.com/office/officeart/2005/8/layout/radial5"/>
    <dgm:cxn modelId="{F3E034B1-0A7F-450F-BAE8-F0CB2675E889}" type="presParOf" srcId="{DB94ADDF-2E5F-4E06-B35B-92BA790F4167}" destId="{9313E30A-BE85-4C6C-8F4F-5CA0BC972D24}" srcOrd="5" destOrd="0" presId="urn:microsoft.com/office/officeart/2005/8/layout/radial5"/>
    <dgm:cxn modelId="{38728DBB-B19B-40BF-9DFF-1016CEBC58FE}" type="presParOf" srcId="{9313E30A-BE85-4C6C-8F4F-5CA0BC972D24}" destId="{7CE109BC-8AA3-49F9-B094-C92EFE6EEFC9}" srcOrd="0" destOrd="0" presId="urn:microsoft.com/office/officeart/2005/8/layout/radial5"/>
    <dgm:cxn modelId="{F64325C3-CC57-45A5-A19B-843E7C946E79}" type="presParOf" srcId="{DB94ADDF-2E5F-4E06-B35B-92BA790F4167}" destId="{E1AEF890-1A89-45B5-8CCB-A1CEE17C2FFE}" srcOrd="6"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E2C77B1-D190-444B-9E2A-C2325031B59C}" type="doc">
      <dgm:prSet loTypeId="urn:microsoft.com/office/officeart/2005/8/layout/radial6" loCatId="cycle" qsTypeId="urn:microsoft.com/office/officeart/2005/8/quickstyle/simple1" qsCatId="simple" csTypeId="urn:microsoft.com/office/officeart/2005/8/colors/accent1_1" csCatId="accent1" phldr="1"/>
      <dgm:spPr/>
      <dgm:t>
        <a:bodyPr/>
        <a:lstStyle/>
        <a:p>
          <a:endParaRPr lang="en-AU"/>
        </a:p>
      </dgm:t>
    </dgm:pt>
    <dgm:pt modelId="{F48BBB45-F927-42D8-ACFC-94455B185217}">
      <dgm:prSet phldrT="[Text]"/>
      <dgm:spPr/>
      <dgm:t>
        <a:bodyPr/>
        <a:lstStyle/>
        <a:p>
          <a:r>
            <a:rPr lang="en-AU"/>
            <a:t>PEST/STEP</a:t>
          </a:r>
        </a:p>
      </dgm:t>
    </dgm:pt>
    <dgm:pt modelId="{BADF05ED-0290-4F62-B9D8-57F3F6A615DB}" type="parTrans" cxnId="{3E05EFB6-CA68-4B85-A7C2-CC177FB5800E}">
      <dgm:prSet/>
      <dgm:spPr/>
      <dgm:t>
        <a:bodyPr/>
        <a:lstStyle/>
        <a:p>
          <a:endParaRPr lang="en-AU"/>
        </a:p>
      </dgm:t>
    </dgm:pt>
    <dgm:pt modelId="{4CD7111F-0314-4B6A-A4F6-1B75FA197958}" type="sibTrans" cxnId="{3E05EFB6-CA68-4B85-A7C2-CC177FB5800E}">
      <dgm:prSet/>
      <dgm:spPr/>
      <dgm:t>
        <a:bodyPr/>
        <a:lstStyle/>
        <a:p>
          <a:endParaRPr lang="en-AU"/>
        </a:p>
      </dgm:t>
    </dgm:pt>
    <dgm:pt modelId="{5BFBDDBD-CCDB-428B-8370-1DDB3B6FE523}">
      <dgm:prSet/>
      <dgm:spPr/>
      <dgm:t>
        <a:bodyPr/>
        <a:lstStyle/>
        <a:p>
          <a:r>
            <a:rPr lang="en-AU"/>
            <a:t>Economic </a:t>
          </a:r>
        </a:p>
      </dgm:t>
    </dgm:pt>
    <dgm:pt modelId="{2B731CC0-42A8-45D8-A7D3-9FF99E81B241}" type="parTrans" cxnId="{A6CC196B-E69E-484D-94B8-FE5144181B89}">
      <dgm:prSet/>
      <dgm:spPr/>
      <dgm:t>
        <a:bodyPr/>
        <a:lstStyle/>
        <a:p>
          <a:endParaRPr lang="en-AU"/>
        </a:p>
      </dgm:t>
    </dgm:pt>
    <dgm:pt modelId="{E0D0DF46-3F9B-47EF-9DA1-F6F90CE97B5D}" type="sibTrans" cxnId="{A6CC196B-E69E-484D-94B8-FE5144181B89}">
      <dgm:prSet/>
      <dgm:spPr/>
      <dgm:t>
        <a:bodyPr/>
        <a:lstStyle/>
        <a:p>
          <a:endParaRPr lang="en-AU"/>
        </a:p>
      </dgm:t>
    </dgm:pt>
    <dgm:pt modelId="{6313A13E-A620-4A16-AD0B-1BC1E4652C74}">
      <dgm:prSet/>
      <dgm:spPr/>
      <dgm:t>
        <a:bodyPr/>
        <a:lstStyle/>
        <a:p>
          <a:r>
            <a:rPr lang="en-AU"/>
            <a:t>Social </a:t>
          </a:r>
        </a:p>
      </dgm:t>
    </dgm:pt>
    <dgm:pt modelId="{B78524FD-BF5C-48ED-8901-7D8D6482223A}" type="parTrans" cxnId="{C025A7F9-F7F2-4C38-8BA3-0AA5CB81F27D}">
      <dgm:prSet/>
      <dgm:spPr/>
      <dgm:t>
        <a:bodyPr/>
        <a:lstStyle/>
        <a:p>
          <a:endParaRPr lang="en-AU"/>
        </a:p>
      </dgm:t>
    </dgm:pt>
    <dgm:pt modelId="{C44B9AB0-DF70-4407-9C6E-82D5A15718DB}" type="sibTrans" cxnId="{C025A7F9-F7F2-4C38-8BA3-0AA5CB81F27D}">
      <dgm:prSet/>
      <dgm:spPr/>
      <dgm:t>
        <a:bodyPr/>
        <a:lstStyle/>
        <a:p>
          <a:endParaRPr lang="en-AU"/>
        </a:p>
      </dgm:t>
    </dgm:pt>
    <dgm:pt modelId="{D9F89F29-FBA5-4B8F-A6B6-41DE9A89C304}">
      <dgm:prSet/>
      <dgm:spPr/>
      <dgm:t>
        <a:bodyPr/>
        <a:lstStyle/>
        <a:p>
          <a:r>
            <a:rPr lang="en-AU"/>
            <a:t>Technological </a:t>
          </a:r>
        </a:p>
      </dgm:t>
    </dgm:pt>
    <dgm:pt modelId="{F3CB75C5-0DBE-4089-9D80-283D81D01432}" type="parTrans" cxnId="{51C04646-066A-4D71-B1C0-B2A8E7776C7E}">
      <dgm:prSet/>
      <dgm:spPr/>
      <dgm:t>
        <a:bodyPr/>
        <a:lstStyle/>
        <a:p>
          <a:endParaRPr lang="en-AU"/>
        </a:p>
      </dgm:t>
    </dgm:pt>
    <dgm:pt modelId="{537C4684-FD32-4AD4-B356-2E57CC68D991}" type="sibTrans" cxnId="{51C04646-066A-4D71-B1C0-B2A8E7776C7E}">
      <dgm:prSet/>
      <dgm:spPr/>
      <dgm:t>
        <a:bodyPr/>
        <a:lstStyle/>
        <a:p>
          <a:endParaRPr lang="en-AU"/>
        </a:p>
      </dgm:t>
    </dgm:pt>
    <dgm:pt modelId="{F9EBDB44-2AF4-4A14-9E21-2B40060F264D}">
      <dgm:prSet phldrT="[Text]"/>
      <dgm:spPr/>
      <dgm:t>
        <a:bodyPr/>
        <a:lstStyle/>
        <a:p>
          <a:r>
            <a:rPr lang="en-AU"/>
            <a:t>Political</a:t>
          </a:r>
        </a:p>
      </dgm:t>
    </dgm:pt>
    <dgm:pt modelId="{53ED7DB1-1330-4B62-BE3C-45E6662C9261}" type="parTrans" cxnId="{F8571D46-FF94-4C80-BB1D-5E05E32DAB91}">
      <dgm:prSet/>
      <dgm:spPr/>
      <dgm:t>
        <a:bodyPr/>
        <a:lstStyle/>
        <a:p>
          <a:endParaRPr lang="en-AU"/>
        </a:p>
      </dgm:t>
    </dgm:pt>
    <dgm:pt modelId="{B961B521-DB25-450D-9AF9-A559E94368BE}" type="sibTrans" cxnId="{F8571D46-FF94-4C80-BB1D-5E05E32DAB91}">
      <dgm:prSet/>
      <dgm:spPr/>
      <dgm:t>
        <a:bodyPr/>
        <a:lstStyle/>
        <a:p>
          <a:endParaRPr lang="en-AU"/>
        </a:p>
      </dgm:t>
    </dgm:pt>
    <dgm:pt modelId="{3FBA496F-49C6-449F-B448-1FF115EF24A0}" type="pres">
      <dgm:prSet presAssocID="{AE2C77B1-D190-444B-9E2A-C2325031B59C}" presName="Name0" presStyleCnt="0">
        <dgm:presLayoutVars>
          <dgm:chMax val="1"/>
          <dgm:dir/>
          <dgm:animLvl val="ctr"/>
          <dgm:resizeHandles val="exact"/>
        </dgm:presLayoutVars>
      </dgm:prSet>
      <dgm:spPr/>
      <dgm:t>
        <a:bodyPr/>
        <a:lstStyle/>
        <a:p>
          <a:endParaRPr lang="en-AU"/>
        </a:p>
      </dgm:t>
    </dgm:pt>
    <dgm:pt modelId="{C1F1B0DD-E167-46F4-9E4C-489F859E5B2E}" type="pres">
      <dgm:prSet presAssocID="{F48BBB45-F927-42D8-ACFC-94455B185217}" presName="centerShape" presStyleLbl="node0" presStyleIdx="0" presStyleCnt="1"/>
      <dgm:spPr/>
      <dgm:t>
        <a:bodyPr/>
        <a:lstStyle/>
        <a:p>
          <a:endParaRPr lang="en-AU"/>
        </a:p>
      </dgm:t>
    </dgm:pt>
    <dgm:pt modelId="{25067887-4538-453B-850A-804BD23984D9}" type="pres">
      <dgm:prSet presAssocID="{F9EBDB44-2AF4-4A14-9E21-2B40060F264D}" presName="node" presStyleLbl="node1" presStyleIdx="0" presStyleCnt="4">
        <dgm:presLayoutVars>
          <dgm:bulletEnabled val="1"/>
        </dgm:presLayoutVars>
      </dgm:prSet>
      <dgm:spPr/>
      <dgm:t>
        <a:bodyPr/>
        <a:lstStyle/>
        <a:p>
          <a:endParaRPr lang="en-AU"/>
        </a:p>
      </dgm:t>
    </dgm:pt>
    <dgm:pt modelId="{22ACDCA4-B0B4-477E-AD2E-1058D2B05633}" type="pres">
      <dgm:prSet presAssocID="{F9EBDB44-2AF4-4A14-9E21-2B40060F264D}" presName="dummy" presStyleCnt="0"/>
      <dgm:spPr/>
      <dgm:t>
        <a:bodyPr/>
        <a:lstStyle/>
        <a:p>
          <a:endParaRPr lang="en-AU"/>
        </a:p>
      </dgm:t>
    </dgm:pt>
    <dgm:pt modelId="{1CB060CF-DB77-46FD-9625-DCD209EDE22F}" type="pres">
      <dgm:prSet presAssocID="{B961B521-DB25-450D-9AF9-A559E94368BE}" presName="sibTrans" presStyleLbl="sibTrans2D1" presStyleIdx="0" presStyleCnt="4"/>
      <dgm:spPr/>
      <dgm:t>
        <a:bodyPr/>
        <a:lstStyle/>
        <a:p>
          <a:endParaRPr lang="en-AU"/>
        </a:p>
      </dgm:t>
    </dgm:pt>
    <dgm:pt modelId="{3A649B2B-FD55-4107-8158-DC061D3BC5E5}" type="pres">
      <dgm:prSet presAssocID="{5BFBDDBD-CCDB-428B-8370-1DDB3B6FE523}" presName="node" presStyleLbl="node1" presStyleIdx="1" presStyleCnt="4">
        <dgm:presLayoutVars>
          <dgm:bulletEnabled val="1"/>
        </dgm:presLayoutVars>
      </dgm:prSet>
      <dgm:spPr/>
      <dgm:t>
        <a:bodyPr/>
        <a:lstStyle/>
        <a:p>
          <a:endParaRPr lang="en-AU"/>
        </a:p>
      </dgm:t>
    </dgm:pt>
    <dgm:pt modelId="{A45D1A82-EF01-4D15-B9DD-BE36E915E4BF}" type="pres">
      <dgm:prSet presAssocID="{5BFBDDBD-CCDB-428B-8370-1DDB3B6FE523}" presName="dummy" presStyleCnt="0"/>
      <dgm:spPr/>
      <dgm:t>
        <a:bodyPr/>
        <a:lstStyle/>
        <a:p>
          <a:endParaRPr lang="en-AU"/>
        </a:p>
      </dgm:t>
    </dgm:pt>
    <dgm:pt modelId="{701B1652-8203-4DA5-BEEB-3A31ACA312FE}" type="pres">
      <dgm:prSet presAssocID="{E0D0DF46-3F9B-47EF-9DA1-F6F90CE97B5D}" presName="sibTrans" presStyleLbl="sibTrans2D1" presStyleIdx="1" presStyleCnt="4"/>
      <dgm:spPr/>
      <dgm:t>
        <a:bodyPr/>
        <a:lstStyle/>
        <a:p>
          <a:endParaRPr lang="en-AU"/>
        </a:p>
      </dgm:t>
    </dgm:pt>
    <dgm:pt modelId="{2C70D4A9-59A1-4920-B0E8-98FF703ED23D}" type="pres">
      <dgm:prSet presAssocID="{6313A13E-A620-4A16-AD0B-1BC1E4652C74}" presName="node" presStyleLbl="node1" presStyleIdx="2" presStyleCnt="4">
        <dgm:presLayoutVars>
          <dgm:bulletEnabled val="1"/>
        </dgm:presLayoutVars>
      </dgm:prSet>
      <dgm:spPr/>
      <dgm:t>
        <a:bodyPr/>
        <a:lstStyle/>
        <a:p>
          <a:endParaRPr lang="en-AU"/>
        </a:p>
      </dgm:t>
    </dgm:pt>
    <dgm:pt modelId="{50BD5C53-FF9D-46F4-AF58-51EF2D4B148E}" type="pres">
      <dgm:prSet presAssocID="{6313A13E-A620-4A16-AD0B-1BC1E4652C74}" presName="dummy" presStyleCnt="0"/>
      <dgm:spPr/>
      <dgm:t>
        <a:bodyPr/>
        <a:lstStyle/>
        <a:p>
          <a:endParaRPr lang="en-AU"/>
        </a:p>
      </dgm:t>
    </dgm:pt>
    <dgm:pt modelId="{BF4114E2-C7F0-49E7-B0C3-125F85CAED4E}" type="pres">
      <dgm:prSet presAssocID="{C44B9AB0-DF70-4407-9C6E-82D5A15718DB}" presName="sibTrans" presStyleLbl="sibTrans2D1" presStyleIdx="2" presStyleCnt="4"/>
      <dgm:spPr/>
      <dgm:t>
        <a:bodyPr/>
        <a:lstStyle/>
        <a:p>
          <a:endParaRPr lang="en-AU"/>
        </a:p>
      </dgm:t>
    </dgm:pt>
    <dgm:pt modelId="{D35E2F78-84FD-4072-8F78-08413EDFDD3C}" type="pres">
      <dgm:prSet presAssocID="{D9F89F29-FBA5-4B8F-A6B6-41DE9A89C304}" presName="node" presStyleLbl="node1" presStyleIdx="3" presStyleCnt="4">
        <dgm:presLayoutVars>
          <dgm:bulletEnabled val="1"/>
        </dgm:presLayoutVars>
      </dgm:prSet>
      <dgm:spPr/>
      <dgm:t>
        <a:bodyPr/>
        <a:lstStyle/>
        <a:p>
          <a:endParaRPr lang="en-AU"/>
        </a:p>
      </dgm:t>
    </dgm:pt>
    <dgm:pt modelId="{1DB9C91A-F1CD-48B0-BC2A-DA023933DFE0}" type="pres">
      <dgm:prSet presAssocID="{D9F89F29-FBA5-4B8F-A6B6-41DE9A89C304}" presName="dummy" presStyleCnt="0"/>
      <dgm:spPr/>
      <dgm:t>
        <a:bodyPr/>
        <a:lstStyle/>
        <a:p>
          <a:endParaRPr lang="en-AU"/>
        </a:p>
      </dgm:t>
    </dgm:pt>
    <dgm:pt modelId="{D6876A2D-510C-456E-8C87-0C0F76EB8865}" type="pres">
      <dgm:prSet presAssocID="{537C4684-FD32-4AD4-B356-2E57CC68D991}" presName="sibTrans" presStyleLbl="sibTrans2D1" presStyleIdx="3" presStyleCnt="4"/>
      <dgm:spPr/>
      <dgm:t>
        <a:bodyPr/>
        <a:lstStyle/>
        <a:p>
          <a:endParaRPr lang="en-AU"/>
        </a:p>
      </dgm:t>
    </dgm:pt>
  </dgm:ptLst>
  <dgm:cxnLst>
    <dgm:cxn modelId="{3E05EFB6-CA68-4B85-A7C2-CC177FB5800E}" srcId="{AE2C77B1-D190-444B-9E2A-C2325031B59C}" destId="{F48BBB45-F927-42D8-ACFC-94455B185217}" srcOrd="0" destOrd="0" parTransId="{BADF05ED-0290-4F62-B9D8-57F3F6A615DB}" sibTransId="{4CD7111F-0314-4B6A-A4F6-1B75FA197958}"/>
    <dgm:cxn modelId="{86E6F3A7-36EC-4DE3-A319-EBC6BE92B8D2}" type="presOf" srcId="{5BFBDDBD-CCDB-428B-8370-1DDB3B6FE523}" destId="{3A649B2B-FD55-4107-8158-DC061D3BC5E5}" srcOrd="0" destOrd="0" presId="urn:microsoft.com/office/officeart/2005/8/layout/radial6"/>
    <dgm:cxn modelId="{51C04646-066A-4D71-B1C0-B2A8E7776C7E}" srcId="{F48BBB45-F927-42D8-ACFC-94455B185217}" destId="{D9F89F29-FBA5-4B8F-A6B6-41DE9A89C304}" srcOrd="3" destOrd="0" parTransId="{F3CB75C5-0DBE-4089-9D80-283D81D01432}" sibTransId="{537C4684-FD32-4AD4-B356-2E57CC68D991}"/>
    <dgm:cxn modelId="{A8D26BA9-CB87-49CD-B8B2-98850B6F1956}" type="presOf" srcId="{B961B521-DB25-450D-9AF9-A559E94368BE}" destId="{1CB060CF-DB77-46FD-9625-DCD209EDE22F}" srcOrd="0" destOrd="0" presId="urn:microsoft.com/office/officeart/2005/8/layout/radial6"/>
    <dgm:cxn modelId="{F8571D46-FF94-4C80-BB1D-5E05E32DAB91}" srcId="{F48BBB45-F927-42D8-ACFC-94455B185217}" destId="{F9EBDB44-2AF4-4A14-9E21-2B40060F264D}" srcOrd="0" destOrd="0" parTransId="{53ED7DB1-1330-4B62-BE3C-45E6662C9261}" sibTransId="{B961B521-DB25-450D-9AF9-A559E94368BE}"/>
    <dgm:cxn modelId="{A6CC196B-E69E-484D-94B8-FE5144181B89}" srcId="{F48BBB45-F927-42D8-ACFC-94455B185217}" destId="{5BFBDDBD-CCDB-428B-8370-1DDB3B6FE523}" srcOrd="1" destOrd="0" parTransId="{2B731CC0-42A8-45D8-A7D3-9FF99E81B241}" sibTransId="{E0D0DF46-3F9B-47EF-9DA1-F6F90CE97B5D}"/>
    <dgm:cxn modelId="{BCA876B7-80E8-42C2-A778-DBA2562A49A6}" type="presOf" srcId="{AE2C77B1-D190-444B-9E2A-C2325031B59C}" destId="{3FBA496F-49C6-449F-B448-1FF115EF24A0}" srcOrd="0" destOrd="0" presId="urn:microsoft.com/office/officeart/2005/8/layout/radial6"/>
    <dgm:cxn modelId="{5D59ABEA-B706-4CA6-AFF5-F5DD590BB81B}" type="presOf" srcId="{C44B9AB0-DF70-4407-9C6E-82D5A15718DB}" destId="{BF4114E2-C7F0-49E7-B0C3-125F85CAED4E}" srcOrd="0" destOrd="0" presId="urn:microsoft.com/office/officeart/2005/8/layout/radial6"/>
    <dgm:cxn modelId="{BB432C84-0C18-47F0-8F84-75EBC4816CE1}" type="presOf" srcId="{D9F89F29-FBA5-4B8F-A6B6-41DE9A89C304}" destId="{D35E2F78-84FD-4072-8F78-08413EDFDD3C}" srcOrd="0" destOrd="0" presId="urn:microsoft.com/office/officeart/2005/8/layout/radial6"/>
    <dgm:cxn modelId="{C025A7F9-F7F2-4C38-8BA3-0AA5CB81F27D}" srcId="{F48BBB45-F927-42D8-ACFC-94455B185217}" destId="{6313A13E-A620-4A16-AD0B-1BC1E4652C74}" srcOrd="2" destOrd="0" parTransId="{B78524FD-BF5C-48ED-8901-7D8D6482223A}" sibTransId="{C44B9AB0-DF70-4407-9C6E-82D5A15718DB}"/>
    <dgm:cxn modelId="{DE91F6D8-00E9-4C45-B1E2-7F26CC27A00A}" type="presOf" srcId="{537C4684-FD32-4AD4-B356-2E57CC68D991}" destId="{D6876A2D-510C-456E-8C87-0C0F76EB8865}" srcOrd="0" destOrd="0" presId="urn:microsoft.com/office/officeart/2005/8/layout/radial6"/>
    <dgm:cxn modelId="{DB5B8104-CF8B-4B2C-B61C-9E1B8B339894}" type="presOf" srcId="{6313A13E-A620-4A16-AD0B-1BC1E4652C74}" destId="{2C70D4A9-59A1-4920-B0E8-98FF703ED23D}" srcOrd="0" destOrd="0" presId="urn:microsoft.com/office/officeart/2005/8/layout/radial6"/>
    <dgm:cxn modelId="{AF1F6866-78A5-4596-8938-6B4D3D8C5A89}" type="presOf" srcId="{E0D0DF46-3F9B-47EF-9DA1-F6F90CE97B5D}" destId="{701B1652-8203-4DA5-BEEB-3A31ACA312FE}" srcOrd="0" destOrd="0" presId="urn:microsoft.com/office/officeart/2005/8/layout/radial6"/>
    <dgm:cxn modelId="{683124BC-FEA2-4A53-8F4F-8318913D3A92}" type="presOf" srcId="{F9EBDB44-2AF4-4A14-9E21-2B40060F264D}" destId="{25067887-4538-453B-850A-804BD23984D9}" srcOrd="0" destOrd="0" presId="urn:microsoft.com/office/officeart/2005/8/layout/radial6"/>
    <dgm:cxn modelId="{71B1FC33-D1AC-4212-8CD2-7250B9AC70C5}" type="presOf" srcId="{F48BBB45-F927-42D8-ACFC-94455B185217}" destId="{C1F1B0DD-E167-46F4-9E4C-489F859E5B2E}" srcOrd="0" destOrd="0" presId="urn:microsoft.com/office/officeart/2005/8/layout/radial6"/>
    <dgm:cxn modelId="{A37AC964-9A64-489B-9E9C-89A345D97474}" type="presParOf" srcId="{3FBA496F-49C6-449F-B448-1FF115EF24A0}" destId="{C1F1B0DD-E167-46F4-9E4C-489F859E5B2E}" srcOrd="0" destOrd="0" presId="urn:microsoft.com/office/officeart/2005/8/layout/radial6"/>
    <dgm:cxn modelId="{8EBCF40F-6C9D-4587-AF8F-EAD0CBB7A108}" type="presParOf" srcId="{3FBA496F-49C6-449F-B448-1FF115EF24A0}" destId="{25067887-4538-453B-850A-804BD23984D9}" srcOrd="1" destOrd="0" presId="urn:microsoft.com/office/officeart/2005/8/layout/radial6"/>
    <dgm:cxn modelId="{9204DE03-8409-4AD4-A94C-EBB044B69131}" type="presParOf" srcId="{3FBA496F-49C6-449F-B448-1FF115EF24A0}" destId="{22ACDCA4-B0B4-477E-AD2E-1058D2B05633}" srcOrd="2" destOrd="0" presId="urn:microsoft.com/office/officeart/2005/8/layout/radial6"/>
    <dgm:cxn modelId="{DC9A5ECA-5CD7-488B-A66A-2AAA85BC9FF3}" type="presParOf" srcId="{3FBA496F-49C6-449F-B448-1FF115EF24A0}" destId="{1CB060CF-DB77-46FD-9625-DCD209EDE22F}" srcOrd="3" destOrd="0" presId="urn:microsoft.com/office/officeart/2005/8/layout/radial6"/>
    <dgm:cxn modelId="{B25ADA5B-775D-4BC2-8A84-4AE8C4B28BF0}" type="presParOf" srcId="{3FBA496F-49C6-449F-B448-1FF115EF24A0}" destId="{3A649B2B-FD55-4107-8158-DC061D3BC5E5}" srcOrd="4" destOrd="0" presId="urn:microsoft.com/office/officeart/2005/8/layout/radial6"/>
    <dgm:cxn modelId="{D0104A36-C891-40C0-A012-73CBD40F1489}" type="presParOf" srcId="{3FBA496F-49C6-449F-B448-1FF115EF24A0}" destId="{A45D1A82-EF01-4D15-B9DD-BE36E915E4BF}" srcOrd="5" destOrd="0" presId="urn:microsoft.com/office/officeart/2005/8/layout/radial6"/>
    <dgm:cxn modelId="{29C0BAE2-6CB7-4340-8625-CDBCA54CC5E4}" type="presParOf" srcId="{3FBA496F-49C6-449F-B448-1FF115EF24A0}" destId="{701B1652-8203-4DA5-BEEB-3A31ACA312FE}" srcOrd="6" destOrd="0" presId="urn:microsoft.com/office/officeart/2005/8/layout/radial6"/>
    <dgm:cxn modelId="{3E5D7749-5C45-4C37-AC40-684B6CD288A4}" type="presParOf" srcId="{3FBA496F-49C6-449F-B448-1FF115EF24A0}" destId="{2C70D4A9-59A1-4920-B0E8-98FF703ED23D}" srcOrd="7" destOrd="0" presId="urn:microsoft.com/office/officeart/2005/8/layout/radial6"/>
    <dgm:cxn modelId="{2C032995-E808-43ED-A6DC-D740AA74150D}" type="presParOf" srcId="{3FBA496F-49C6-449F-B448-1FF115EF24A0}" destId="{50BD5C53-FF9D-46F4-AF58-51EF2D4B148E}" srcOrd="8" destOrd="0" presId="urn:microsoft.com/office/officeart/2005/8/layout/radial6"/>
    <dgm:cxn modelId="{2F428B03-F794-4274-AD9E-782FCC23E89C}" type="presParOf" srcId="{3FBA496F-49C6-449F-B448-1FF115EF24A0}" destId="{BF4114E2-C7F0-49E7-B0C3-125F85CAED4E}" srcOrd="9" destOrd="0" presId="urn:microsoft.com/office/officeart/2005/8/layout/radial6"/>
    <dgm:cxn modelId="{28A050A6-DA3E-4A0B-B250-118F315B2885}" type="presParOf" srcId="{3FBA496F-49C6-449F-B448-1FF115EF24A0}" destId="{D35E2F78-84FD-4072-8F78-08413EDFDD3C}" srcOrd="10" destOrd="0" presId="urn:microsoft.com/office/officeart/2005/8/layout/radial6"/>
    <dgm:cxn modelId="{C232828E-21C2-4136-8E9F-6933E0CCAE75}" type="presParOf" srcId="{3FBA496F-49C6-449F-B448-1FF115EF24A0}" destId="{1DB9C91A-F1CD-48B0-BC2A-DA023933DFE0}" srcOrd="11" destOrd="0" presId="urn:microsoft.com/office/officeart/2005/8/layout/radial6"/>
    <dgm:cxn modelId="{D74CD848-D7BE-4954-9CE7-C359588E0F04}" type="presParOf" srcId="{3FBA496F-49C6-449F-B448-1FF115EF24A0}" destId="{D6876A2D-510C-456E-8C87-0C0F76EB8865}"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8843D11-E9B5-4349-8F77-74E67205A948}" type="doc">
      <dgm:prSet loTypeId="urn:microsoft.com/office/officeart/2005/8/layout/hList6" loCatId="list" qsTypeId="urn:microsoft.com/office/officeart/2005/8/quickstyle/simple1" qsCatId="simple" csTypeId="urn:microsoft.com/office/officeart/2005/8/colors/accent2_3" csCatId="accent2" phldr="1"/>
      <dgm:spPr/>
      <dgm:t>
        <a:bodyPr/>
        <a:lstStyle/>
        <a:p>
          <a:endParaRPr lang="en-AU"/>
        </a:p>
      </dgm:t>
    </dgm:pt>
    <dgm:pt modelId="{EFEB97B9-F43D-4C91-A12D-6696291FBB0B}">
      <dgm:prSet phldrT="[Text]"/>
      <dgm:spPr/>
      <dgm:t>
        <a:bodyPr/>
        <a:lstStyle/>
        <a:p>
          <a:r>
            <a:rPr lang="en-AU" dirty="0" smtClean="0"/>
            <a:t>Cash in </a:t>
          </a:r>
          <a:endParaRPr lang="en-AU" dirty="0"/>
        </a:p>
      </dgm:t>
    </dgm:pt>
    <dgm:pt modelId="{C71A469D-B154-4933-AB33-80540F250B4D}" type="parTrans" cxnId="{1E3EE080-6F0F-4CFD-8507-BF0CC827AE05}">
      <dgm:prSet/>
      <dgm:spPr/>
      <dgm:t>
        <a:bodyPr/>
        <a:lstStyle/>
        <a:p>
          <a:endParaRPr lang="en-AU"/>
        </a:p>
      </dgm:t>
    </dgm:pt>
    <dgm:pt modelId="{96780E8B-A4EF-4CF4-9F31-8BA0549EDFE7}" type="sibTrans" cxnId="{1E3EE080-6F0F-4CFD-8507-BF0CC827AE05}">
      <dgm:prSet/>
      <dgm:spPr/>
      <dgm:t>
        <a:bodyPr/>
        <a:lstStyle/>
        <a:p>
          <a:endParaRPr lang="en-AU"/>
        </a:p>
      </dgm:t>
    </dgm:pt>
    <dgm:pt modelId="{980F8114-316B-495C-B133-D1ED5E2C6E03}">
      <dgm:prSet phldrT="[Text]"/>
      <dgm:spPr/>
      <dgm:t>
        <a:bodyPr/>
        <a:lstStyle/>
        <a:p>
          <a:r>
            <a:rPr lang="en-AU" dirty="0" smtClean="0"/>
            <a:t>Sales</a:t>
          </a:r>
          <a:endParaRPr lang="en-AU" dirty="0"/>
        </a:p>
      </dgm:t>
    </dgm:pt>
    <dgm:pt modelId="{E5A99CD4-007C-4A06-95DC-2F45BD922444}" type="parTrans" cxnId="{6C6456CD-A9A3-41D9-94C8-B472C1E1828E}">
      <dgm:prSet/>
      <dgm:spPr/>
      <dgm:t>
        <a:bodyPr/>
        <a:lstStyle/>
        <a:p>
          <a:endParaRPr lang="en-AU"/>
        </a:p>
      </dgm:t>
    </dgm:pt>
    <dgm:pt modelId="{7456D47E-A6ED-49C7-93D5-326E5C6D2143}" type="sibTrans" cxnId="{6C6456CD-A9A3-41D9-94C8-B472C1E1828E}">
      <dgm:prSet/>
      <dgm:spPr/>
      <dgm:t>
        <a:bodyPr/>
        <a:lstStyle/>
        <a:p>
          <a:endParaRPr lang="en-AU"/>
        </a:p>
      </dgm:t>
    </dgm:pt>
    <dgm:pt modelId="{CF6D422E-10DE-42CB-88ED-324601707B12}">
      <dgm:prSet phldrT="[Text]"/>
      <dgm:spPr/>
      <dgm:t>
        <a:bodyPr/>
        <a:lstStyle/>
        <a:p>
          <a:r>
            <a:rPr lang="en-AU" dirty="0" smtClean="0"/>
            <a:t>Asset sale</a:t>
          </a:r>
          <a:endParaRPr lang="en-AU" dirty="0"/>
        </a:p>
      </dgm:t>
    </dgm:pt>
    <dgm:pt modelId="{1FE72869-1E4A-42B2-B9E7-6F3EA7413AE6}" type="parTrans" cxnId="{73AF3F94-3B9E-486C-B5F7-3787627B3274}">
      <dgm:prSet/>
      <dgm:spPr/>
      <dgm:t>
        <a:bodyPr/>
        <a:lstStyle/>
        <a:p>
          <a:endParaRPr lang="en-AU"/>
        </a:p>
      </dgm:t>
    </dgm:pt>
    <dgm:pt modelId="{714B45C5-6430-4A65-883D-C2C411B3F68D}" type="sibTrans" cxnId="{73AF3F94-3B9E-486C-B5F7-3787627B3274}">
      <dgm:prSet/>
      <dgm:spPr/>
      <dgm:t>
        <a:bodyPr/>
        <a:lstStyle/>
        <a:p>
          <a:endParaRPr lang="en-AU"/>
        </a:p>
      </dgm:t>
    </dgm:pt>
    <dgm:pt modelId="{09BB2DDC-470D-4D45-993F-6A18F42680AB}">
      <dgm:prSet phldrT="[Text]"/>
      <dgm:spPr/>
      <dgm:t>
        <a:bodyPr/>
        <a:lstStyle/>
        <a:p>
          <a:r>
            <a:rPr lang="en-AU" dirty="0" smtClean="0"/>
            <a:t>Cash out</a:t>
          </a:r>
          <a:endParaRPr lang="en-AU" dirty="0"/>
        </a:p>
      </dgm:t>
    </dgm:pt>
    <dgm:pt modelId="{94B13128-9A19-4A24-98F6-8E3667C5B982}" type="parTrans" cxnId="{9BE64C52-9E8F-41ED-860B-F30E700DAC1B}">
      <dgm:prSet/>
      <dgm:spPr/>
      <dgm:t>
        <a:bodyPr/>
        <a:lstStyle/>
        <a:p>
          <a:endParaRPr lang="en-AU"/>
        </a:p>
      </dgm:t>
    </dgm:pt>
    <dgm:pt modelId="{8356281C-497E-48BF-AC65-48E473C8F39F}" type="sibTrans" cxnId="{9BE64C52-9E8F-41ED-860B-F30E700DAC1B}">
      <dgm:prSet/>
      <dgm:spPr/>
      <dgm:t>
        <a:bodyPr/>
        <a:lstStyle/>
        <a:p>
          <a:endParaRPr lang="en-AU"/>
        </a:p>
      </dgm:t>
    </dgm:pt>
    <dgm:pt modelId="{D0B9F6C6-4D91-4867-AC09-6939E34B98FF}">
      <dgm:prSet phldrT="[Text]"/>
      <dgm:spPr/>
      <dgm:t>
        <a:bodyPr/>
        <a:lstStyle/>
        <a:p>
          <a:r>
            <a:rPr lang="en-AU" dirty="0" smtClean="0"/>
            <a:t>Purchases</a:t>
          </a:r>
          <a:endParaRPr lang="en-AU" dirty="0"/>
        </a:p>
      </dgm:t>
    </dgm:pt>
    <dgm:pt modelId="{77EBA9AD-6A8B-4E9C-805C-1CFAECF1B37F}" type="parTrans" cxnId="{25969B9A-F1A2-4216-9538-1E48179577C8}">
      <dgm:prSet/>
      <dgm:spPr/>
      <dgm:t>
        <a:bodyPr/>
        <a:lstStyle/>
        <a:p>
          <a:endParaRPr lang="en-AU"/>
        </a:p>
      </dgm:t>
    </dgm:pt>
    <dgm:pt modelId="{3D4CDF74-907A-44D6-9363-3841C759B92C}" type="sibTrans" cxnId="{25969B9A-F1A2-4216-9538-1E48179577C8}">
      <dgm:prSet/>
      <dgm:spPr/>
      <dgm:t>
        <a:bodyPr/>
        <a:lstStyle/>
        <a:p>
          <a:endParaRPr lang="en-AU"/>
        </a:p>
      </dgm:t>
    </dgm:pt>
    <dgm:pt modelId="{8B08E7C1-AF31-4F30-9BBB-B00BB5C0C860}">
      <dgm:prSet phldrT="[Text]"/>
      <dgm:spPr/>
      <dgm:t>
        <a:bodyPr/>
        <a:lstStyle/>
        <a:p>
          <a:r>
            <a:rPr lang="en-AU" dirty="0" smtClean="0"/>
            <a:t>GST/PAYG</a:t>
          </a:r>
          <a:endParaRPr lang="en-AU" dirty="0"/>
        </a:p>
      </dgm:t>
    </dgm:pt>
    <dgm:pt modelId="{F2D09F6F-5050-4C5F-B3DA-D0C13136BC74}" type="parTrans" cxnId="{2C0F143E-0B50-46DE-8DB4-7133DD572380}">
      <dgm:prSet/>
      <dgm:spPr/>
      <dgm:t>
        <a:bodyPr/>
        <a:lstStyle/>
        <a:p>
          <a:endParaRPr lang="en-AU"/>
        </a:p>
      </dgm:t>
    </dgm:pt>
    <dgm:pt modelId="{DFEA4F56-8CB8-4392-867B-4933F832958F}" type="sibTrans" cxnId="{2C0F143E-0B50-46DE-8DB4-7133DD572380}">
      <dgm:prSet/>
      <dgm:spPr/>
      <dgm:t>
        <a:bodyPr/>
        <a:lstStyle/>
        <a:p>
          <a:endParaRPr lang="en-AU"/>
        </a:p>
      </dgm:t>
    </dgm:pt>
    <dgm:pt modelId="{854AEF78-F933-4404-8B50-DC98BE79B86F}">
      <dgm:prSet phldrT="[Text]"/>
      <dgm:spPr/>
      <dgm:t>
        <a:bodyPr/>
        <a:lstStyle/>
        <a:p>
          <a:r>
            <a:rPr lang="en-AU" dirty="0" smtClean="0"/>
            <a:t>Debtor pmts</a:t>
          </a:r>
          <a:endParaRPr lang="en-AU" dirty="0"/>
        </a:p>
      </dgm:t>
    </dgm:pt>
    <dgm:pt modelId="{DB1CE8DA-AE6D-4560-8BA1-97B2F8F382B2}" type="parTrans" cxnId="{56006618-839B-4720-A395-3EB0F5E6599E}">
      <dgm:prSet/>
      <dgm:spPr/>
      <dgm:t>
        <a:bodyPr/>
        <a:lstStyle/>
        <a:p>
          <a:endParaRPr lang="en-AU"/>
        </a:p>
      </dgm:t>
    </dgm:pt>
    <dgm:pt modelId="{4FBD33CE-0744-49F3-BD67-C21CBF7067D9}" type="sibTrans" cxnId="{56006618-839B-4720-A395-3EB0F5E6599E}">
      <dgm:prSet/>
      <dgm:spPr/>
      <dgm:t>
        <a:bodyPr/>
        <a:lstStyle/>
        <a:p>
          <a:endParaRPr lang="en-AU"/>
        </a:p>
      </dgm:t>
    </dgm:pt>
    <dgm:pt modelId="{21791F7C-D33E-4BE7-A589-7330C59981E3}">
      <dgm:prSet phldrT="[Text]"/>
      <dgm:spPr/>
      <dgm:t>
        <a:bodyPr/>
        <a:lstStyle/>
        <a:p>
          <a:r>
            <a:rPr lang="en-AU" dirty="0" smtClean="0"/>
            <a:t>Loans/finance</a:t>
          </a:r>
          <a:endParaRPr lang="en-AU" dirty="0"/>
        </a:p>
      </dgm:t>
    </dgm:pt>
    <dgm:pt modelId="{842D0C30-E640-4E92-89A1-7162B1C434E7}" type="parTrans" cxnId="{896051ED-1EE8-483C-B892-FB8445724F29}">
      <dgm:prSet/>
      <dgm:spPr/>
      <dgm:t>
        <a:bodyPr/>
        <a:lstStyle/>
        <a:p>
          <a:endParaRPr lang="en-AU"/>
        </a:p>
      </dgm:t>
    </dgm:pt>
    <dgm:pt modelId="{1AB812B2-CEC3-42DD-B122-B429AC7B9B08}" type="sibTrans" cxnId="{896051ED-1EE8-483C-B892-FB8445724F29}">
      <dgm:prSet/>
      <dgm:spPr/>
      <dgm:t>
        <a:bodyPr/>
        <a:lstStyle/>
        <a:p>
          <a:endParaRPr lang="en-AU"/>
        </a:p>
      </dgm:t>
    </dgm:pt>
    <dgm:pt modelId="{EAEC5F6E-A05E-4671-8D13-7F92328D04DC}">
      <dgm:prSet phldrT="[Text]"/>
      <dgm:spPr/>
      <dgm:t>
        <a:bodyPr/>
        <a:lstStyle/>
        <a:p>
          <a:r>
            <a:rPr lang="en-AU" dirty="0" smtClean="0"/>
            <a:t>Equity from owner</a:t>
          </a:r>
          <a:endParaRPr lang="en-AU" dirty="0"/>
        </a:p>
      </dgm:t>
    </dgm:pt>
    <dgm:pt modelId="{8C450FEA-2963-4D92-A17A-34A0D7D2ED21}" type="parTrans" cxnId="{A83B5958-1625-4EEF-9E85-31958260564C}">
      <dgm:prSet/>
      <dgm:spPr/>
      <dgm:t>
        <a:bodyPr/>
        <a:lstStyle/>
        <a:p>
          <a:endParaRPr lang="en-AU"/>
        </a:p>
      </dgm:t>
    </dgm:pt>
    <dgm:pt modelId="{F0057ACA-57CB-4D79-B392-D5E8BBA2A6B1}" type="sibTrans" cxnId="{A83B5958-1625-4EEF-9E85-31958260564C}">
      <dgm:prSet/>
      <dgm:spPr/>
      <dgm:t>
        <a:bodyPr/>
        <a:lstStyle/>
        <a:p>
          <a:endParaRPr lang="en-AU"/>
        </a:p>
      </dgm:t>
    </dgm:pt>
    <dgm:pt modelId="{C16C5FA0-032A-4B02-9382-C2B23623E70F}">
      <dgm:prSet phldrT="[Text]"/>
      <dgm:spPr/>
      <dgm:t>
        <a:bodyPr/>
        <a:lstStyle/>
        <a:p>
          <a:r>
            <a:rPr lang="en-AU" dirty="0" smtClean="0"/>
            <a:t>Supplier pmts</a:t>
          </a:r>
          <a:endParaRPr lang="en-AU" dirty="0"/>
        </a:p>
      </dgm:t>
    </dgm:pt>
    <dgm:pt modelId="{B2DD0B75-2A13-405B-AB8B-4B221ABE6054}" type="parTrans" cxnId="{D82A5F63-D097-4A12-8030-32DD77B9B015}">
      <dgm:prSet/>
      <dgm:spPr/>
      <dgm:t>
        <a:bodyPr/>
        <a:lstStyle/>
        <a:p>
          <a:endParaRPr lang="en-AU"/>
        </a:p>
      </dgm:t>
    </dgm:pt>
    <dgm:pt modelId="{70A5B74D-3426-4EF1-8210-52927DD5CB28}" type="sibTrans" cxnId="{D82A5F63-D097-4A12-8030-32DD77B9B015}">
      <dgm:prSet/>
      <dgm:spPr/>
      <dgm:t>
        <a:bodyPr/>
        <a:lstStyle/>
        <a:p>
          <a:endParaRPr lang="en-AU"/>
        </a:p>
      </dgm:t>
    </dgm:pt>
    <dgm:pt modelId="{F06F10B3-B540-4CE0-8988-68B8BA0A2CE0}">
      <dgm:prSet phldrT="[Text]"/>
      <dgm:spPr/>
      <dgm:t>
        <a:bodyPr/>
        <a:lstStyle/>
        <a:p>
          <a:r>
            <a:rPr lang="en-AU" dirty="0" smtClean="0"/>
            <a:t>Loan repayments</a:t>
          </a:r>
          <a:endParaRPr lang="en-AU" dirty="0"/>
        </a:p>
      </dgm:t>
    </dgm:pt>
    <dgm:pt modelId="{CA55670D-003C-4216-94AE-AEE2D1CE129D}" type="parTrans" cxnId="{2B544822-E249-4A94-B27A-456BFAF63AEF}">
      <dgm:prSet/>
      <dgm:spPr/>
      <dgm:t>
        <a:bodyPr/>
        <a:lstStyle/>
        <a:p>
          <a:endParaRPr lang="en-AU"/>
        </a:p>
      </dgm:t>
    </dgm:pt>
    <dgm:pt modelId="{66CDBBC0-9D15-4059-AE5A-3E9F7E350CF6}" type="sibTrans" cxnId="{2B544822-E249-4A94-B27A-456BFAF63AEF}">
      <dgm:prSet/>
      <dgm:spPr/>
      <dgm:t>
        <a:bodyPr/>
        <a:lstStyle/>
        <a:p>
          <a:endParaRPr lang="en-AU"/>
        </a:p>
      </dgm:t>
    </dgm:pt>
    <dgm:pt modelId="{6E5E73E4-6FDE-420C-AF25-EBB741F4E529}">
      <dgm:prSet phldrT="[Text]"/>
      <dgm:spPr/>
      <dgm:t>
        <a:bodyPr/>
        <a:lstStyle/>
        <a:p>
          <a:r>
            <a:rPr lang="en-AU" dirty="0" smtClean="0"/>
            <a:t>Owner’s drawings</a:t>
          </a:r>
          <a:endParaRPr lang="en-AU" dirty="0"/>
        </a:p>
      </dgm:t>
    </dgm:pt>
    <dgm:pt modelId="{7799E31F-7090-40CE-91B2-F8716003C0C1}" type="parTrans" cxnId="{4B11A2EC-D7BA-4BB1-9218-F3EB8F9D9410}">
      <dgm:prSet/>
      <dgm:spPr/>
      <dgm:t>
        <a:bodyPr/>
        <a:lstStyle/>
        <a:p>
          <a:endParaRPr lang="en-AU"/>
        </a:p>
      </dgm:t>
    </dgm:pt>
    <dgm:pt modelId="{12A5CDA9-B0BB-43C2-AD1B-03EEE8E9106C}" type="sibTrans" cxnId="{4B11A2EC-D7BA-4BB1-9218-F3EB8F9D9410}">
      <dgm:prSet/>
      <dgm:spPr/>
      <dgm:t>
        <a:bodyPr/>
        <a:lstStyle/>
        <a:p>
          <a:endParaRPr lang="en-AU"/>
        </a:p>
      </dgm:t>
    </dgm:pt>
    <dgm:pt modelId="{4076D627-3858-4389-A5B2-C413664EE23A}">
      <dgm:prSet phldrT="[Text]"/>
      <dgm:spPr/>
      <dgm:t>
        <a:bodyPr/>
        <a:lstStyle/>
        <a:p>
          <a:r>
            <a:rPr lang="en-AU" dirty="0" smtClean="0"/>
            <a:t>Capital expenditure</a:t>
          </a:r>
          <a:endParaRPr lang="en-AU" dirty="0"/>
        </a:p>
      </dgm:t>
    </dgm:pt>
    <dgm:pt modelId="{42E0D988-62C9-43BC-BFB7-178CB572679B}" type="parTrans" cxnId="{DC46B4F0-2F44-461A-9F77-7C1B64F8E72F}">
      <dgm:prSet/>
      <dgm:spPr/>
      <dgm:t>
        <a:bodyPr/>
        <a:lstStyle/>
        <a:p>
          <a:endParaRPr lang="en-AU"/>
        </a:p>
      </dgm:t>
    </dgm:pt>
    <dgm:pt modelId="{F759E7A6-62C1-4ADB-8624-D4554AF74E54}" type="sibTrans" cxnId="{DC46B4F0-2F44-461A-9F77-7C1B64F8E72F}">
      <dgm:prSet/>
      <dgm:spPr/>
      <dgm:t>
        <a:bodyPr/>
        <a:lstStyle/>
        <a:p>
          <a:endParaRPr lang="en-AU"/>
        </a:p>
      </dgm:t>
    </dgm:pt>
    <dgm:pt modelId="{C6B176BB-D63A-4A29-8BA4-BF96CD4F07C2}">
      <dgm:prSet phldrT="[Text]"/>
      <dgm:spPr/>
      <dgm:t>
        <a:bodyPr/>
        <a:lstStyle/>
        <a:p>
          <a:r>
            <a:rPr lang="en-AU" dirty="0" smtClean="0"/>
            <a:t>Wages/salaries</a:t>
          </a:r>
          <a:endParaRPr lang="en-AU" dirty="0"/>
        </a:p>
      </dgm:t>
    </dgm:pt>
    <dgm:pt modelId="{EEC72797-BCFA-4677-8DE5-4AD6CAEBF410}" type="parTrans" cxnId="{64E4E54C-7514-434A-BA4C-52B82863866A}">
      <dgm:prSet/>
      <dgm:spPr/>
      <dgm:t>
        <a:bodyPr/>
        <a:lstStyle/>
        <a:p>
          <a:endParaRPr lang="en-AU"/>
        </a:p>
      </dgm:t>
    </dgm:pt>
    <dgm:pt modelId="{A51441B9-74C4-4006-B549-F514C65D1C20}" type="sibTrans" cxnId="{64E4E54C-7514-434A-BA4C-52B82863866A}">
      <dgm:prSet/>
      <dgm:spPr/>
      <dgm:t>
        <a:bodyPr/>
        <a:lstStyle/>
        <a:p>
          <a:endParaRPr lang="en-AU"/>
        </a:p>
      </dgm:t>
    </dgm:pt>
    <dgm:pt modelId="{C3F4FFFF-680B-47B1-93BF-738D77D9CAA6}" type="pres">
      <dgm:prSet presAssocID="{98843D11-E9B5-4349-8F77-74E67205A948}" presName="Name0" presStyleCnt="0">
        <dgm:presLayoutVars>
          <dgm:dir/>
          <dgm:resizeHandles val="exact"/>
        </dgm:presLayoutVars>
      </dgm:prSet>
      <dgm:spPr/>
      <dgm:t>
        <a:bodyPr/>
        <a:lstStyle/>
        <a:p>
          <a:endParaRPr lang="en-AU"/>
        </a:p>
      </dgm:t>
    </dgm:pt>
    <dgm:pt modelId="{A87ACBBB-F8C6-4617-AB1B-8D7AAA85EB49}" type="pres">
      <dgm:prSet presAssocID="{EFEB97B9-F43D-4C91-A12D-6696291FBB0B}" presName="node" presStyleLbl="node1" presStyleIdx="0" presStyleCnt="2" custLinFactNeighborX="-1386">
        <dgm:presLayoutVars>
          <dgm:bulletEnabled val="1"/>
        </dgm:presLayoutVars>
      </dgm:prSet>
      <dgm:spPr/>
      <dgm:t>
        <a:bodyPr/>
        <a:lstStyle/>
        <a:p>
          <a:endParaRPr lang="en-AU"/>
        </a:p>
      </dgm:t>
    </dgm:pt>
    <dgm:pt modelId="{8E24464C-8021-4721-8457-20E4F4282CA4}" type="pres">
      <dgm:prSet presAssocID="{96780E8B-A4EF-4CF4-9F31-8BA0549EDFE7}" presName="sibTrans" presStyleCnt="0"/>
      <dgm:spPr/>
      <dgm:t>
        <a:bodyPr/>
        <a:lstStyle/>
        <a:p>
          <a:endParaRPr lang="en-AU"/>
        </a:p>
      </dgm:t>
    </dgm:pt>
    <dgm:pt modelId="{FECCDB23-4A21-4FCC-B2FE-457F4AA8C198}" type="pres">
      <dgm:prSet presAssocID="{09BB2DDC-470D-4D45-993F-6A18F42680AB}" presName="node" presStyleLbl="node1" presStyleIdx="1" presStyleCnt="2" custLinFactNeighborX="-67983">
        <dgm:presLayoutVars>
          <dgm:bulletEnabled val="1"/>
        </dgm:presLayoutVars>
      </dgm:prSet>
      <dgm:spPr/>
      <dgm:t>
        <a:bodyPr/>
        <a:lstStyle/>
        <a:p>
          <a:endParaRPr lang="en-AU"/>
        </a:p>
      </dgm:t>
    </dgm:pt>
  </dgm:ptLst>
  <dgm:cxnLst>
    <dgm:cxn modelId="{0E51AEDE-4812-4E9E-8C29-39F19F93861D}" type="presOf" srcId="{D0B9F6C6-4D91-4867-AC09-6939E34B98FF}" destId="{FECCDB23-4A21-4FCC-B2FE-457F4AA8C198}" srcOrd="0" destOrd="1" presId="urn:microsoft.com/office/officeart/2005/8/layout/hList6"/>
    <dgm:cxn modelId="{9982E7DD-26C5-4E67-9EF4-B6FE4C8EBF3E}" type="presOf" srcId="{C16C5FA0-032A-4B02-9382-C2B23623E70F}" destId="{FECCDB23-4A21-4FCC-B2FE-457F4AA8C198}" srcOrd="0" destOrd="2" presId="urn:microsoft.com/office/officeart/2005/8/layout/hList6"/>
    <dgm:cxn modelId="{C1F734E9-719F-4B93-854D-351860932B8F}" type="presOf" srcId="{4076D627-3858-4389-A5B2-C413664EE23A}" destId="{FECCDB23-4A21-4FCC-B2FE-457F4AA8C198}" srcOrd="0" destOrd="5" presId="urn:microsoft.com/office/officeart/2005/8/layout/hList6"/>
    <dgm:cxn modelId="{A83B5958-1625-4EEF-9E85-31958260564C}" srcId="{EFEB97B9-F43D-4C91-A12D-6696291FBB0B}" destId="{EAEC5F6E-A05E-4671-8D13-7F92328D04DC}" srcOrd="3" destOrd="0" parTransId="{8C450FEA-2963-4D92-A17A-34A0D7D2ED21}" sibTransId="{F0057ACA-57CB-4D79-B392-D5E8BBA2A6B1}"/>
    <dgm:cxn modelId="{896051ED-1EE8-483C-B892-FB8445724F29}" srcId="{EFEB97B9-F43D-4C91-A12D-6696291FBB0B}" destId="{21791F7C-D33E-4BE7-A589-7330C59981E3}" srcOrd="2" destOrd="0" parTransId="{842D0C30-E640-4E92-89A1-7162B1C434E7}" sibTransId="{1AB812B2-CEC3-42DD-B122-B429AC7B9B08}"/>
    <dgm:cxn modelId="{2B544822-E249-4A94-B27A-456BFAF63AEF}" srcId="{09BB2DDC-470D-4D45-993F-6A18F42680AB}" destId="{F06F10B3-B540-4CE0-8988-68B8BA0A2CE0}" srcOrd="2" destOrd="0" parTransId="{CA55670D-003C-4216-94AE-AEE2D1CE129D}" sibTransId="{66CDBBC0-9D15-4059-AE5A-3E9F7E350CF6}"/>
    <dgm:cxn modelId="{2E06A655-3DF4-40FD-A382-14163DAE863F}" type="presOf" srcId="{C6B176BB-D63A-4A29-8BA4-BF96CD4F07C2}" destId="{FECCDB23-4A21-4FCC-B2FE-457F4AA8C198}" srcOrd="0" destOrd="6" presId="urn:microsoft.com/office/officeart/2005/8/layout/hList6"/>
    <dgm:cxn modelId="{A2CA7381-6357-409F-91A0-2EE5C6E9819B}" type="presOf" srcId="{8B08E7C1-AF31-4F30-9BBB-B00BB5C0C860}" destId="{FECCDB23-4A21-4FCC-B2FE-457F4AA8C198}" srcOrd="0" destOrd="7" presId="urn:microsoft.com/office/officeart/2005/8/layout/hList6"/>
    <dgm:cxn modelId="{930DD5BC-B819-4505-855D-333674E31C36}" type="presOf" srcId="{21791F7C-D33E-4BE7-A589-7330C59981E3}" destId="{A87ACBBB-F8C6-4617-AB1B-8D7AAA85EB49}" srcOrd="0" destOrd="3" presId="urn:microsoft.com/office/officeart/2005/8/layout/hList6"/>
    <dgm:cxn modelId="{73AF3F94-3B9E-486C-B5F7-3787627B3274}" srcId="{EFEB97B9-F43D-4C91-A12D-6696291FBB0B}" destId="{CF6D422E-10DE-42CB-88ED-324601707B12}" srcOrd="4" destOrd="0" parTransId="{1FE72869-1E4A-42B2-B9E7-6F3EA7413AE6}" sibTransId="{714B45C5-6430-4A65-883D-C2C411B3F68D}"/>
    <dgm:cxn modelId="{25969B9A-F1A2-4216-9538-1E48179577C8}" srcId="{09BB2DDC-470D-4D45-993F-6A18F42680AB}" destId="{D0B9F6C6-4D91-4867-AC09-6939E34B98FF}" srcOrd="0" destOrd="0" parTransId="{77EBA9AD-6A8B-4E9C-805C-1CFAECF1B37F}" sibTransId="{3D4CDF74-907A-44D6-9363-3841C759B92C}"/>
    <dgm:cxn modelId="{29933A30-8F53-4A68-9E50-3C281BA9B7D5}" type="presOf" srcId="{EFEB97B9-F43D-4C91-A12D-6696291FBB0B}" destId="{A87ACBBB-F8C6-4617-AB1B-8D7AAA85EB49}" srcOrd="0" destOrd="0" presId="urn:microsoft.com/office/officeart/2005/8/layout/hList6"/>
    <dgm:cxn modelId="{37D9DA1E-A325-45DE-A82C-BA57FAE0EBC5}" type="presOf" srcId="{EAEC5F6E-A05E-4671-8D13-7F92328D04DC}" destId="{A87ACBBB-F8C6-4617-AB1B-8D7AAA85EB49}" srcOrd="0" destOrd="4" presId="urn:microsoft.com/office/officeart/2005/8/layout/hList6"/>
    <dgm:cxn modelId="{4B11A2EC-D7BA-4BB1-9218-F3EB8F9D9410}" srcId="{09BB2DDC-470D-4D45-993F-6A18F42680AB}" destId="{6E5E73E4-6FDE-420C-AF25-EBB741F4E529}" srcOrd="3" destOrd="0" parTransId="{7799E31F-7090-40CE-91B2-F8716003C0C1}" sibTransId="{12A5CDA9-B0BB-43C2-AD1B-03EEE8E9106C}"/>
    <dgm:cxn modelId="{D82A5F63-D097-4A12-8030-32DD77B9B015}" srcId="{09BB2DDC-470D-4D45-993F-6A18F42680AB}" destId="{C16C5FA0-032A-4B02-9382-C2B23623E70F}" srcOrd="1" destOrd="0" parTransId="{B2DD0B75-2A13-405B-AB8B-4B221ABE6054}" sibTransId="{70A5B74D-3426-4EF1-8210-52927DD5CB28}"/>
    <dgm:cxn modelId="{B678C4BE-BE61-42A1-9560-1A177F45D948}" type="presOf" srcId="{6E5E73E4-6FDE-420C-AF25-EBB741F4E529}" destId="{FECCDB23-4A21-4FCC-B2FE-457F4AA8C198}" srcOrd="0" destOrd="4" presId="urn:microsoft.com/office/officeart/2005/8/layout/hList6"/>
    <dgm:cxn modelId="{663094D9-14BA-4197-9BCE-9D8E84CB7BE6}" type="presOf" srcId="{09BB2DDC-470D-4D45-993F-6A18F42680AB}" destId="{FECCDB23-4A21-4FCC-B2FE-457F4AA8C198}" srcOrd="0" destOrd="0" presId="urn:microsoft.com/office/officeart/2005/8/layout/hList6"/>
    <dgm:cxn modelId="{3650295F-B85A-4761-A6A7-F8FF8EA9DFDB}" type="presOf" srcId="{98843D11-E9B5-4349-8F77-74E67205A948}" destId="{C3F4FFFF-680B-47B1-93BF-738D77D9CAA6}" srcOrd="0" destOrd="0" presId="urn:microsoft.com/office/officeart/2005/8/layout/hList6"/>
    <dgm:cxn modelId="{64E4E54C-7514-434A-BA4C-52B82863866A}" srcId="{09BB2DDC-470D-4D45-993F-6A18F42680AB}" destId="{C6B176BB-D63A-4A29-8BA4-BF96CD4F07C2}" srcOrd="5" destOrd="0" parTransId="{EEC72797-BCFA-4677-8DE5-4AD6CAEBF410}" sibTransId="{A51441B9-74C4-4006-B549-F514C65D1C20}"/>
    <dgm:cxn modelId="{2C0F143E-0B50-46DE-8DB4-7133DD572380}" srcId="{09BB2DDC-470D-4D45-993F-6A18F42680AB}" destId="{8B08E7C1-AF31-4F30-9BBB-B00BB5C0C860}" srcOrd="6" destOrd="0" parTransId="{F2D09F6F-5050-4C5F-B3DA-D0C13136BC74}" sibTransId="{DFEA4F56-8CB8-4392-867B-4933F832958F}"/>
    <dgm:cxn modelId="{1E3EE080-6F0F-4CFD-8507-BF0CC827AE05}" srcId="{98843D11-E9B5-4349-8F77-74E67205A948}" destId="{EFEB97B9-F43D-4C91-A12D-6696291FBB0B}" srcOrd="0" destOrd="0" parTransId="{C71A469D-B154-4933-AB33-80540F250B4D}" sibTransId="{96780E8B-A4EF-4CF4-9F31-8BA0549EDFE7}"/>
    <dgm:cxn modelId="{DC46B4F0-2F44-461A-9F77-7C1B64F8E72F}" srcId="{09BB2DDC-470D-4D45-993F-6A18F42680AB}" destId="{4076D627-3858-4389-A5B2-C413664EE23A}" srcOrd="4" destOrd="0" parTransId="{42E0D988-62C9-43BC-BFB7-178CB572679B}" sibTransId="{F759E7A6-62C1-4ADB-8624-D4554AF74E54}"/>
    <dgm:cxn modelId="{56006618-839B-4720-A395-3EB0F5E6599E}" srcId="{EFEB97B9-F43D-4C91-A12D-6696291FBB0B}" destId="{854AEF78-F933-4404-8B50-DC98BE79B86F}" srcOrd="1" destOrd="0" parTransId="{DB1CE8DA-AE6D-4560-8BA1-97B2F8F382B2}" sibTransId="{4FBD33CE-0744-49F3-BD67-C21CBF7067D9}"/>
    <dgm:cxn modelId="{75423D63-BCF4-40D0-AE9C-FF4AF14AA6DC}" type="presOf" srcId="{F06F10B3-B540-4CE0-8988-68B8BA0A2CE0}" destId="{FECCDB23-4A21-4FCC-B2FE-457F4AA8C198}" srcOrd="0" destOrd="3" presId="urn:microsoft.com/office/officeart/2005/8/layout/hList6"/>
    <dgm:cxn modelId="{7F19F773-A1D2-405B-A938-E82096C87907}" type="presOf" srcId="{CF6D422E-10DE-42CB-88ED-324601707B12}" destId="{A87ACBBB-F8C6-4617-AB1B-8D7AAA85EB49}" srcOrd="0" destOrd="5" presId="urn:microsoft.com/office/officeart/2005/8/layout/hList6"/>
    <dgm:cxn modelId="{E80D9C86-767D-4B03-85F4-AAACFC270473}" type="presOf" srcId="{854AEF78-F933-4404-8B50-DC98BE79B86F}" destId="{A87ACBBB-F8C6-4617-AB1B-8D7AAA85EB49}" srcOrd="0" destOrd="2" presId="urn:microsoft.com/office/officeart/2005/8/layout/hList6"/>
    <dgm:cxn modelId="{9BE64C52-9E8F-41ED-860B-F30E700DAC1B}" srcId="{98843D11-E9B5-4349-8F77-74E67205A948}" destId="{09BB2DDC-470D-4D45-993F-6A18F42680AB}" srcOrd="1" destOrd="0" parTransId="{94B13128-9A19-4A24-98F6-8E3667C5B982}" sibTransId="{8356281C-497E-48BF-AC65-48E473C8F39F}"/>
    <dgm:cxn modelId="{EB2F2806-725E-48D2-B0F3-C7B735DBCC06}" type="presOf" srcId="{980F8114-316B-495C-B133-D1ED5E2C6E03}" destId="{A87ACBBB-F8C6-4617-AB1B-8D7AAA85EB49}" srcOrd="0" destOrd="1" presId="urn:microsoft.com/office/officeart/2005/8/layout/hList6"/>
    <dgm:cxn modelId="{6C6456CD-A9A3-41D9-94C8-B472C1E1828E}" srcId="{EFEB97B9-F43D-4C91-A12D-6696291FBB0B}" destId="{980F8114-316B-495C-B133-D1ED5E2C6E03}" srcOrd="0" destOrd="0" parTransId="{E5A99CD4-007C-4A06-95DC-2F45BD922444}" sibTransId="{7456D47E-A6ED-49C7-93D5-326E5C6D2143}"/>
    <dgm:cxn modelId="{D122E5A6-621A-41DB-9B0F-F46B50B3ED2D}" type="presParOf" srcId="{C3F4FFFF-680B-47B1-93BF-738D77D9CAA6}" destId="{A87ACBBB-F8C6-4617-AB1B-8D7AAA85EB49}" srcOrd="0" destOrd="0" presId="urn:microsoft.com/office/officeart/2005/8/layout/hList6"/>
    <dgm:cxn modelId="{ED8C736E-9755-4819-96AF-3C90879FB269}" type="presParOf" srcId="{C3F4FFFF-680B-47B1-93BF-738D77D9CAA6}" destId="{8E24464C-8021-4721-8457-20E4F4282CA4}" srcOrd="1" destOrd="0" presId="urn:microsoft.com/office/officeart/2005/8/layout/hList6"/>
    <dgm:cxn modelId="{382E4D2C-0C6B-4336-A83B-CD24348DB2D0}" type="presParOf" srcId="{C3F4FFFF-680B-47B1-93BF-738D77D9CAA6}" destId="{FECCDB23-4A21-4FCC-B2FE-457F4AA8C198}" srcOrd="2"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0CBFAC9-B3FC-422D-A041-A37FD8C7EAFA}" type="doc">
      <dgm:prSet loTypeId="urn:microsoft.com/office/officeart/2005/8/layout/hProcess9" loCatId="process" qsTypeId="urn:microsoft.com/office/officeart/2005/8/quickstyle/simple1" qsCatId="simple" csTypeId="urn:microsoft.com/office/officeart/2005/8/colors/accent1_2" csCatId="accent1" phldr="1"/>
      <dgm:spPr/>
    </dgm:pt>
    <dgm:pt modelId="{89BFF2D0-3C8C-4E54-8546-CDE33E4E07C4}">
      <dgm:prSet phldrT="[Text]"/>
      <dgm:spPr/>
      <dgm:t>
        <a:bodyPr/>
        <a:lstStyle/>
        <a:p>
          <a:r>
            <a:rPr lang="en-AU" dirty="0" smtClean="0"/>
            <a:t>Input controls</a:t>
          </a:r>
          <a:endParaRPr lang="en-AU" dirty="0"/>
        </a:p>
      </dgm:t>
    </dgm:pt>
    <dgm:pt modelId="{C7395DC8-139F-40C8-A4EE-ED025706C8A0}" type="parTrans" cxnId="{51602B70-0B79-4CA4-AD9F-5A1AA7C4F11E}">
      <dgm:prSet/>
      <dgm:spPr/>
      <dgm:t>
        <a:bodyPr/>
        <a:lstStyle/>
        <a:p>
          <a:endParaRPr lang="en-AU"/>
        </a:p>
      </dgm:t>
    </dgm:pt>
    <dgm:pt modelId="{19BCF6DE-4D3E-45F7-AC66-70CF8F79FBAE}" type="sibTrans" cxnId="{51602B70-0B79-4CA4-AD9F-5A1AA7C4F11E}">
      <dgm:prSet/>
      <dgm:spPr/>
      <dgm:t>
        <a:bodyPr/>
        <a:lstStyle/>
        <a:p>
          <a:endParaRPr lang="en-AU"/>
        </a:p>
      </dgm:t>
    </dgm:pt>
    <dgm:pt modelId="{5B59A70D-BF56-4542-B222-4BF5773DDBDD}">
      <dgm:prSet phldrT="[Text]"/>
      <dgm:spPr/>
      <dgm:t>
        <a:bodyPr/>
        <a:lstStyle/>
        <a:p>
          <a:r>
            <a:rPr lang="en-AU" dirty="0" smtClean="0"/>
            <a:t>Process controls</a:t>
          </a:r>
          <a:endParaRPr lang="en-AU" dirty="0"/>
        </a:p>
      </dgm:t>
    </dgm:pt>
    <dgm:pt modelId="{D5370A61-2293-42C6-B656-4159C24650E3}" type="parTrans" cxnId="{24BF8165-5865-4F36-A786-B3F01B62D03B}">
      <dgm:prSet/>
      <dgm:spPr/>
      <dgm:t>
        <a:bodyPr/>
        <a:lstStyle/>
        <a:p>
          <a:endParaRPr lang="en-AU"/>
        </a:p>
      </dgm:t>
    </dgm:pt>
    <dgm:pt modelId="{B2B9EE82-9973-4B6E-92D1-E4B76D5A67C7}" type="sibTrans" cxnId="{24BF8165-5865-4F36-A786-B3F01B62D03B}">
      <dgm:prSet/>
      <dgm:spPr/>
      <dgm:t>
        <a:bodyPr/>
        <a:lstStyle/>
        <a:p>
          <a:endParaRPr lang="en-AU"/>
        </a:p>
      </dgm:t>
    </dgm:pt>
    <dgm:pt modelId="{167DA84B-0760-47E7-8127-58080C3CF329}">
      <dgm:prSet phldrT="[Text]"/>
      <dgm:spPr/>
      <dgm:t>
        <a:bodyPr/>
        <a:lstStyle/>
        <a:p>
          <a:r>
            <a:rPr lang="en-AU" dirty="0" smtClean="0"/>
            <a:t>Output controls</a:t>
          </a:r>
          <a:endParaRPr lang="en-AU" dirty="0"/>
        </a:p>
      </dgm:t>
    </dgm:pt>
    <dgm:pt modelId="{0BA82B06-6A05-4F1D-BCB5-D924FD0A47F4}" type="parTrans" cxnId="{18F752B9-88C8-4E10-9A79-C88E3FB7C705}">
      <dgm:prSet/>
      <dgm:spPr/>
      <dgm:t>
        <a:bodyPr/>
        <a:lstStyle/>
        <a:p>
          <a:endParaRPr lang="en-AU"/>
        </a:p>
      </dgm:t>
    </dgm:pt>
    <dgm:pt modelId="{88588255-6F9D-497D-9920-46D77D1D551B}" type="sibTrans" cxnId="{18F752B9-88C8-4E10-9A79-C88E3FB7C705}">
      <dgm:prSet/>
      <dgm:spPr/>
      <dgm:t>
        <a:bodyPr/>
        <a:lstStyle/>
        <a:p>
          <a:endParaRPr lang="en-AU"/>
        </a:p>
      </dgm:t>
    </dgm:pt>
    <dgm:pt modelId="{51F7AF5D-8022-4CA8-9040-BE5B45194697}" type="pres">
      <dgm:prSet presAssocID="{E0CBFAC9-B3FC-422D-A041-A37FD8C7EAFA}" presName="CompostProcess" presStyleCnt="0">
        <dgm:presLayoutVars>
          <dgm:dir/>
          <dgm:resizeHandles val="exact"/>
        </dgm:presLayoutVars>
      </dgm:prSet>
      <dgm:spPr/>
    </dgm:pt>
    <dgm:pt modelId="{498F6C2C-469D-418A-AA10-6C819664CACF}" type="pres">
      <dgm:prSet presAssocID="{E0CBFAC9-B3FC-422D-A041-A37FD8C7EAFA}" presName="arrow" presStyleLbl="bgShp" presStyleIdx="0" presStyleCnt="1"/>
      <dgm:spPr/>
    </dgm:pt>
    <dgm:pt modelId="{322E5C4E-9EA6-45DD-9EAB-811D0E3A079D}" type="pres">
      <dgm:prSet presAssocID="{E0CBFAC9-B3FC-422D-A041-A37FD8C7EAFA}" presName="linearProcess" presStyleCnt="0"/>
      <dgm:spPr/>
    </dgm:pt>
    <dgm:pt modelId="{A63D6940-1DB0-4AA6-90CF-FE6E17DECB5E}" type="pres">
      <dgm:prSet presAssocID="{89BFF2D0-3C8C-4E54-8546-CDE33E4E07C4}" presName="textNode" presStyleLbl="node1" presStyleIdx="0" presStyleCnt="3">
        <dgm:presLayoutVars>
          <dgm:bulletEnabled val="1"/>
        </dgm:presLayoutVars>
      </dgm:prSet>
      <dgm:spPr/>
      <dgm:t>
        <a:bodyPr/>
        <a:lstStyle/>
        <a:p>
          <a:endParaRPr lang="en-AU"/>
        </a:p>
      </dgm:t>
    </dgm:pt>
    <dgm:pt modelId="{E61AF827-4273-4EE6-BD8C-37117521A369}" type="pres">
      <dgm:prSet presAssocID="{19BCF6DE-4D3E-45F7-AC66-70CF8F79FBAE}" presName="sibTrans" presStyleCnt="0"/>
      <dgm:spPr/>
    </dgm:pt>
    <dgm:pt modelId="{09263A58-09A4-43B4-9239-71A8B6DC95C1}" type="pres">
      <dgm:prSet presAssocID="{5B59A70D-BF56-4542-B222-4BF5773DDBDD}" presName="textNode" presStyleLbl="node1" presStyleIdx="1" presStyleCnt="3">
        <dgm:presLayoutVars>
          <dgm:bulletEnabled val="1"/>
        </dgm:presLayoutVars>
      </dgm:prSet>
      <dgm:spPr/>
      <dgm:t>
        <a:bodyPr/>
        <a:lstStyle/>
        <a:p>
          <a:endParaRPr lang="en-AU"/>
        </a:p>
      </dgm:t>
    </dgm:pt>
    <dgm:pt modelId="{A153495E-4950-424A-8CEA-5AA258B5B0A9}" type="pres">
      <dgm:prSet presAssocID="{B2B9EE82-9973-4B6E-92D1-E4B76D5A67C7}" presName="sibTrans" presStyleCnt="0"/>
      <dgm:spPr/>
    </dgm:pt>
    <dgm:pt modelId="{191CEF35-140C-496C-AA01-DAF0AA9261A2}" type="pres">
      <dgm:prSet presAssocID="{167DA84B-0760-47E7-8127-58080C3CF329}" presName="textNode" presStyleLbl="node1" presStyleIdx="2" presStyleCnt="3">
        <dgm:presLayoutVars>
          <dgm:bulletEnabled val="1"/>
        </dgm:presLayoutVars>
      </dgm:prSet>
      <dgm:spPr/>
      <dgm:t>
        <a:bodyPr/>
        <a:lstStyle/>
        <a:p>
          <a:endParaRPr lang="en-AU"/>
        </a:p>
      </dgm:t>
    </dgm:pt>
  </dgm:ptLst>
  <dgm:cxnLst>
    <dgm:cxn modelId="{51602B70-0B79-4CA4-AD9F-5A1AA7C4F11E}" srcId="{E0CBFAC9-B3FC-422D-A041-A37FD8C7EAFA}" destId="{89BFF2D0-3C8C-4E54-8546-CDE33E4E07C4}" srcOrd="0" destOrd="0" parTransId="{C7395DC8-139F-40C8-A4EE-ED025706C8A0}" sibTransId="{19BCF6DE-4D3E-45F7-AC66-70CF8F79FBAE}"/>
    <dgm:cxn modelId="{0EA720B1-F9A9-465A-BB04-64A91902EB31}" type="presOf" srcId="{167DA84B-0760-47E7-8127-58080C3CF329}" destId="{191CEF35-140C-496C-AA01-DAF0AA9261A2}" srcOrd="0" destOrd="0" presId="urn:microsoft.com/office/officeart/2005/8/layout/hProcess9"/>
    <dgm:cxn modelId="{E0822A58-3878-48CF-A517-693379E80CBA}" type="presOf" srcId="{89BFF2D0-3C8C-4E54-8546-CDE33E4E07C4}" destId="{A63D6940-1DB0-4AA6-90CF-FE6E17DECB5E}" srcOrd="0" destOrd="0" presId="urn:microsoft.com/office/officeart/2005/8/layout/hProcess9"/>
    <dgm:cxn modelId="{92585687-2A67-4171-8ED5-A0CFEEB53ADD}" type="presOf" srcId="{E0CBFAC9-B3FC-422D-A041-A37FD8C7EAFA}" destId="{51F7AF5D-8022-4CA8-9040-BE5B45194697}" srcOrd="0" destOrd="0" presId="urn:microsoft.com/office/officeart/2005/8/layout/hProcess9"/>
    <dgm:cxn modelId="{EEEEA06D-D875-4ED2-8E3F-7491169D874F}" type="presOf" srcId="{5B59A70D-BF56-4542-B222-4BF5773DDBDD}" destId="{09263A58-09A4-43B4-9239-71A8B6DC95C1}" srcOrd="0" destOrd="0" presId="urn:microsoft.com/office/officeart/2005/8/layout/hProcess9"/>
    <dgm:cxn modelId="{18F752B9-88C8-4E10-9A79-C88E3FB7C705}" srcId="{E0CBFAC9-B3FC-422D-A041-A37FD8C7EAFA}" destId="{167DA84B-0760-47E7-8127-58080C3CF329}" srcOrd="2" destOrd="0" parTransId="{0BA82B06-6A05-4F1D-BCB5-D924FD0A47F4}" sibTransId="{88588255-6F9D-497D-9920-46D77D1D551B}"/>
    <dgm:cxn modelId="{24BF8165-5865-4F36-A786-B3F01B62D03B}" srcId="{E0CBFAC9-B3FC-422D-A041-A37FD8C7EAFA}" destId="{5B59A70D-BF56-4542-B222-4BF5773DDBDD}" srcOrd="1" destOrd="0" parTransId="{D5370A61-2293-42C6-B656-4159C24650E3}" sibTransId="{B2B9EE82-9973-4B6E-92D1-E4B76D5A67C7}"/>
    <dgm:cxn modelId="{402DB7D8-7B36-4142-B373-3B1201CF8BFC}" type="presParOf" srcId="{51F7AF5D-8022-4CA8-9040-BE5B45194697}" destId="{498F6C2C-469D-418A-AA10-6C819664CACF}" srcOrd="0" destOrd="0" presId="urn:microsoft.com/office/officeart/2005/8/layout/hProcess9"/>
    <dgm:cxn modelId="{BF24C88E-98E9-4C46-BE20-82061DB881C0}" type="presParOf" srcId="{51F7AF5D-8022-4CA8-9040-BE5B45194697}" destId="{322E5C4E-9EA6-45DD-9EAB-811D0E3A079D}" srcOrd="1" destOrd="0" presId="urn:microsoft.com/office/officeart/2005/8/layout/hProcess9"/>
    <dgm:cxn modelId="{AE5974E6-E875-4783-853C-05AB3000BCC6}" type="presParOf" srcId="{322E5C4E-9EA6-45DD-9EAB-811D0E3A079D}" destId="{A63D6940-1DB0-4AA6-90CF-FE6E17DECB5E}" srcOrd="0" destOrd="0" presId="urn:microsoft.com/office/officeart/2005/8/layout/hProcess9"/>
    <dgm:cxn modelId="{F557CC37-4690-4DB5-A16C-E35B16B341FA}" type="presParOf" srcId="{322E5C4E-9EA6-45DD-9EAB-811D0E3A079D}" destId="{E61AF827-4273-4EE6-BD8C-37117521A369}" srcOrd="1" destOrd="0" presId="urn:microsoft.com/office/officeart/2005/8/layout/hProcess9"/>
    <dgm:cxn modelId="{11359BA5-808C-4798-AF98-21BF24FD9FFD}" type="presParOf" srcId="{322E5C4E-9EA6-45DD-9EAB-811D0E3A079D}" destId="{09263A58-09A4-43B4-9239-71A8B6DC95C1}" srcOrd="2" destOrd="0" presId="urn:microsoft.com/office/officeart/2005/8/layout/hProcess9"/>
    <dgm:cxn modelId="{82EE8D77-F0D2-4520-9F4F-793D1683D95A}" type="presParOf" srcId="{322E5C4E-9EA6-45DD-9EAB-811D0E3A079D}" destId="{A153495E-4950-424A-8CEA-5AA258B5B0A9}" srcOrd="3" destOrd="0" presId="urn:microsoft.com/office/officeart/2005/8/layout/hProcess9"/>
    <dgm:cxn modelId="{2F8E4CDE-45ED-400E-971D-2212D66867BA}" type="presParOf" srcId="{322E5C4E-9EA6-45DD-9EAB-811D0E3A079D}" destId="{191CEF35-140C-496C-AA01-DAF0AA9261A2}"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1330BF-C2F3-4448-8766-6DCCE8BC1115}">
      <dsp:nvSpPr>
        <dsp:cNvPr id="0" name=""/>
        <dsp:cNvSpPr/>
      </dsp:nvSpPr>
      <dsp:spPr>
        <a:xfrm>
          <a:off x="1791432" y="2051999"/>
          <a:ext cx="1241526" cy="1241526"/>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AU" sz="1100" b="1" kern="1200" smtClean="0"/>
            <a:t>Financial </a:t>
          </a:r>
          <a:r>
            <a:rPr lang="en-AU" sz="1100" b="1" kern="1200" dirty="0" smtClean="0"/>
            <a:t>Management Framework</a:t>
          </a:r>
          <a:endParaRPr lang="en-AU" sz="1100" b="1" kern="1200" dirty="0"/>
        </a:p>
      </dsp:txBody>
      <dsp:txXfrm>
        <a:off x="1973249" y="2233816"/>
        <a:ext cx="877892" cy="877892"/>
      </dsp:txXfrm>
    </dsp:sp>
    <dsp:sp modelId="{9FA3FD83-54F5-4960-862A-840711C8BC9D}">
      <dsp:nvSpPr>
        <dsp:cNvPr id="0" name=""/>
        <dsp:cNvSpPr/>
      </dsp:nvSpPr>
      <dsp:spPr>
        <a:xfrm rot="10800000">
          <a:off x="590094" y="2495845"/>
          <a:ext cx="1135263" cy="353835"/>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73B2E90-CABD-4E3C-9452-5A67E741F335}">
      <dsp:nvSpPr>
        <dsp:cNvPr id="0" name=""/>
        <dsp:cNvSpPr/>
      </dsp:nvSpPr>
      <dsp:spPr>
        <a:xfrm>
          <a:off x="369" y="2200982"/>
          <a:ext cx="1179450" cy="943560"/>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AU" sz="1300" kern="1200" dirty="0"/>
            <a:t>Financial management </a:t>
          </a:r>
          <a:r>
            <a:rPr lang="en-AU" sz="1300" kern="1200" dirty="0" smtClean="0"/>
            <a:t>role</a:t>
          </a:r>
          <a:endParaRPr lang="en-AU" sz="1300" kern="1200" dirty="0"/>
        </a:p>
      </dsp:txBody>
      <dsp:txXfrm>
        <a:off x="28005" y="2228618"/>
        <a:ext cx="1124178" cy="888288"/>
      </dsp:txXfrm>
    </dsp:sp>
    <dsp:sp modelId="{2DF6673E-6850-4761-A225-5664713F684C}">
      <dsp:nvSpPr>
        <dsp:cNvPr id="0" name=""/>
        <dsp:cNvSpPr/>
      </dsp:nvSpPr>
      <dsp:spPr>
        <a:xfrm rot="13500000">
          <a:off x="957520" y="1608801"/>
          <a:ext cx="1135263" cy="353835"/>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6E34F8C-2FD9-41B6-910F-9824378373DA}">
      <dsp:nvSpPr>
        <dsp:cNvPr id="0" name=""/>
        <dsp:cNvSpPr/>
      </dsp:nvSpPr>
      <dsp:spPr>
        <a:xfrm>
          <a:off x="534050" y="912562"/>
          <a:ext cx="1179450" cy="943560"/>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AU" sz="1300" kern="1200"/>
            <a:t>Budgeting and financial management</a:t>
          </a:r>
        </a:p>
      </dsp:txBody>
      <dsp:txXfrm>
        <a:off x="561686" y="940198"/>
        <a:ext cx="1124178" cy="888288"/>
      </dsp:txXfrm>
    </dsp:sp>
    <dsp:sp modelId="{71FC5D95-F4A2-467D-942E-AF09739976B5}">
      <dsp:nvSpPr>
        <dsp:cNvPr id="0" name=""/>
        <dsp:cNvSpPr/>
      </dsp:nvSpPr>
      <dsp:spPr>
        <a:xfrm rot="16200000">
          <a:off x="1844563" y="1241376"/>
          <a:ext cx="1135263" cy="353835"/>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B1A76B-B7E6-4E9D-BC01-F378D60D5765}">
      <dsp:nvSpPr>
        <dsp:cNvPr id="0" name=""/>
        <dsp:cNvSpPr/>
      </dsp:nvSpPr>
      <dsp:spPr>
        <a:xfrm>
          <a:off x="1822470" y="378881"/>
          <a:ext cx="1179450" cy="943560"/>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AU" sz="1300" kern="1200"/>
            <a:t>Statutory requirements</a:t>
          </a:r>
        </a:p>
      </dsp:txBody>
      <dsp:txXfrm>
        <a:off x="1850106" y="406517"/>
        <a:ext cx="1124178" cy="888288"/>
      </dsp:txXfrm>
    </dsp:sp>
    <dsp:sp modelId="{FA4FF971-7FF7-41AE-88B8-8B17E7042709}">
      <dsp:nvSpPr>
        <dsp:cNvPr id="0" name=""/>
        <dsp:cNvSpPr/>
      </dsp:nvSpPr>
      <dsp:spPr>
        <a:xfrm rot="18900000">
          <a:off x="2731607" y="1608801"/>
          <a:ext cx="1135263" cy="353835"/>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2B2F9D-91A3-4FB0-813F-D6134B7F8188}">
      <dsp:nvSpPr>
        <dsp:cNvPr id="0" name=""/>
        <dsp:cNvSpPr/>
      </dsp:nvSpPr>
      <dsp:spPr>
        <a:xfrm>
          <a:off x="3110890" y="912562"/>
          <a:ext cx="1179450" cy="943560"/>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AU" sz="1300" kern="1200"/>
            <a:t>Organisational requirements</a:t>
          </a:r>
        </a:p>
      </dsp:txBody>
      <dsp:txXfrm>
        <a:off x="3138526" y="940198"/>
        <a:ext cx="1124178" cy="888288"/>
      </dsp:txXfrm>
    </dsp:sp>
    <dsp:sp modelId="{37283C98-38DF-4974-8717-44E5D324F8B5}">
      <dsp:nvSpPr>
        <dsp:cNvPr id="0" name=""/>
        <dsp:cNvSpPr/>
      </dsp:nvSpPr>
      <dsp:spPr>
        <a:xfrm>
          <a:off x="3099032" y="2495845"/>
          <a:ext cx="1135263" cy="353835"/>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9D1368-0436-4651-8CB0-85F245682996}">
      <dsp:nvSpPr>
        <dsp:cNvPr id="0" name=""/>
        <dsp:cNvSpPr/>
      </dsp:nvSpPr>
      <dsp:spPr>
        <a:xfrm>
          <a:off x="3644571" y="2200982"/>
          <a:ext cx="1179450" cy="943560"/>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AU" sz="1300" kern="1200"/>
            <a:t>Financial management software</a:t>
          </a:r>
        </a:p>
      </dsp:txBody>
      <dsp:txXfrm>
        <a:off x="3672207" y="2228618"/>
        <a:ext cx="1124178" cy="88828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64404F-3D82-4D46-828D-C30B5C0ED706}">
      <dsp:nvSpPr>
        <dsp:cNvPr id="0" name=""/>
        <dsp:cNvSpPr/>
      </dsp:nvSpPr>
      <dsp:spPr>
        <a:xfrm>
          <a:off x="407349" y="164398"/>
          <a:ext cx="3217748" cy="3217748"/>
        </a:xfrm>
        <a:prstGeom prst="circularArrow">
          <a:avLst>
            <a:gd name="adj1" fmla="val 5544"/>
            <a:gd name="adj2" fmla="val 330680"/>
            <a:gd name="adj3" fmla="val 13905688"/>
            <a:gd name="adj4" fmla="val 17307487"/>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E676017-FCDC-47BE-8CC9-EA32AED25B51}">
      <dsp:nvSpPr>
        <dsp:cNvPr id="0" name=""/>
        <dsp:cNvSpPr/>
      </dsp:nvSpPr>
      <dsp:spPr>
        <a:xfrm>
          <a:off x="1305426" y="167654"/>
          <a:ext cx="1421595" cy="710797"/>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a:t>control environment</a:t>
          </a:r>
        </a:p>
      </dsp:txBody>
      <dsp:txXfrm>
        <a:off x="1340124" y="202352"/>
        <a:ext cx="1352199" cy="641401"/>
      </dsp:txXfrm>
    </dsp:sp>
    <dsp:sp modelId="{5FC381A9-D2DE-42C6-BD16-311024F31F09}">
      <dsp:nvSpPr>
        <dsp:cNvPr id="0" name=""/>
        <dsp:cNvSpPr/>
      </dsp:nvSpPr>
      <dsp:spPr>
        <a:xfrm>
          <a:off x="2610441" y="1115802"/>
          <a:ext cx="1421595" cy="710797"/>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a:t>entities risk assessment process</a:t>
          </a:r>
        </a:p>
      </dsp:txBody>
      <dsp:txXfrm>
        <a:off x="2645139" y="1150500"/>
        <a:ext cx="1352199" cy="641401"/>
      </dsp:txXfrm>
    </dsp:sp>
    <dsp:sp modelId="{60C8CD14-7039-4380-A04A-959C1B094130}">
      <dsp:nvSpPr>
        <dsp:cNvPr id="0" name=""/>
        <dsp:cNvSpPr/>
      </dsp:nvSpPr>
      <dsp:spPr>
        <a:xfrm>
          <a:off x="2111969" y="2649940"/>
          <a:ext cx="1421595" cy="710797"/>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a:t>information systems</a:t>
          </a:r>
        </a:p>
      </dsp:txBody>
      <dsp:txXfrm>
        <a:off x="2146667" y="2684638"/>
        <a:ext cx="1352199" cy="641401"/>
      </dsp:txXfrm>
    </dsp:sp>
    <dsp:sp modelId="{246C117F-E101-4880-9755-B939EFEA653E}">
      <dsp:nvSpPr>
        <dsp:cNvPr id="0" name=""/>
        <dsp:cNvSpPr/>
      </dsp:nvSpPr>
      <dsp:spPr>
        <a:xfrm>
          <a:off x="498882" y="2649940"/>
          <a:ext cx="1421595" cy="710797"/>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a:t>control activities</a:t>
          </a:r>
        </a:p>
      </dsp:txBody>
      <dsp:txXfrm>
        <a:off x="533580" y="2684638"/>
        <a:ext cx="1352199" cy="641401"/>
      </dsp:txXfrm>
    </dsp:sp>
    <dsp:sp modelId="{E1147BFD-CFB2-444D-985C-F7F4451ADE41}">
      <dsp:nvSpPr>
        <dsp:cNvPr id="0" name=""/>
        <dsp:cNvSpPr/>
      </dsp:nvSpPr>
      <dsp:spPr>
        <a:xfrm>
          <a:off x="411" y="1115802"/>
          <a:ext cx="1421595" cy="710797"/>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a:t>monitoring of controls</a:t>
          </a:r>
        </a:p>
      </dsp:txBody>
      <dsp:txXfrm>
        <a:off x="35109" y="1150500"/>
        <a:ext cx="1352199" cy="64140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2D5A59-2578-46B7-AAC6-B9E598A8A2C5}">
      <dsp:nvSpPr>
        <dsp:cNvPr id="0" name=""/>
        <dsp:cNvSpPr/>
      </dsp:nvSpPr>
      <dsp:spPr>
        <a:xfrm rot="5400000">
          <a:off x="-124670" y="125509"/>
          <a:ext cx="831133" cy="58179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AU" sz="1700" kern="1200"/>
            <a:t>1</a:t>
          </a:r>
        </a:p>
      </dsp:txBody>
      <dsp:txXfrm rot="-5400000">
        <a:off x="1" y="291736"/>
        <a:ext cx="581793" cy="249340"/>
      </dsp:txXfrm>
    </dsp:sp>
    <dsp:sp modelId="{F1B5DBD6-95A8-4409-A4A1-28311F1726B6}">
      <dsp:nvSpPr>
        <dsp:cNvPr id="0" name=""/>
        <dsp:cNvSpPr/>
      </dsp:nvSpPr>
      <dsp:spPr>
        <a:xfrm rot="5400000">
          <a:off x="2012160" y="-1429528"/>
          <a:ext cx="540236" cy="340097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AU" sz="1700" kern="1200"/>
            <a:t>'High Priority'  Company policy</a:t>
          </a:r>
        </a:p>
      </dsp:txBody>
      <dsp:txXfrm rot="-5400000">
        <a:off x="581793" y="27211"/>
        <a:ext cx="3374599" cy="487492"/>
      </dsp:txXfrm>
    </dsp:sp>
    <dsp:sp modelId="{2C71D9E2-0A32-4FD2-99AC-19B377FF02C6}">
      <dsp:nvSpPr>
        <dsp:cNvPr id="0" name=""/>
        <dsp:cNvSpPr/>
      </dsp:nvSpPr>
      <dsp:spPr>
        <a:xfrm rot="5400000">
          <a:off x="-124670" y="835408"/>
          <a:ext cx="831133" cy="58179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AU" sz="1700" kern="1200"/>
            <a:t>2</a:t>
          </a:r>
        </a:p>
      </dsp:txBody>
      <dsp:txXfrm rot="-5400000">
        <a:off x="1" y="1001635"/>
        <a:ext cx="581793" cy="249340"/>
      </dsp:txXfrm>
    </dsp:sp>
    <dsp:sp modelId="{C78168EB-408E-40A8-847C-747E2510C432}">
      <dsp:nvSpPr>
        <dsp:cNvPr id="0" name=""/>
        <dsp:cNvSpPr/>
      </dsp:nvSpPr>
      <dsp:spPr>
        <a:xfrm rot="5400000">
          <a:off x="2012160" y="-719629"/>
          <a:ext cx="540236" cy="340097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AU" sz="1700" kern="1200"/>
            <a:t>Largest unfavourable $ Var.</a:t>
          </a:r>
        </a:p>
      </dsp:txBody>
      <dsp:txXfrm rot="-5400000">
        <a:off x="581793" y="737110"/>
        <a:ext cx="3374599" cy="487492"/>
      </dsp:txXfrm>
    </dsp:sp>
    <dsp:sp modelId="{F85F84B8-6BCE-47AF-B327-10B185720BF4}">
      <dsp:nvSpPr>
        <dsp:cNvPr id="0" name=""/>
        <dsp:cNvSpPr/>
      </dsp:nvSpPr>
      <dsp:spPr>
        <a:xfrm rot="5400000">
          <a:off x="-124670" y="1545307"/>
          <a:ext cx="831133" cy="58179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AU" sz="1700" kern="1200"/>
            <a:t>3</a:t>
          </a:r>
        </a:p>
      </dsp:txBody>
      <dsp:txXfrm rot="-5400000">
        <a:off x="1" y="1711534"/>
        <a:ext cx="581793" cy="249340"/>
      </dsp:txXfrm>
    </dsp:sp>
    <dsp:sp modelId="{C9E4B0B5-60DE-4E8D-A054-9BC4B59E1899}">
      <dsp:nvSpPr>
        <dsp:cNvPr id="0" name=""/>
        <dsp:cNvSpPr/>
      </dsp:nvSpPr>
      <dsp:spPr>
        <a:xfrm rot="5400000">
          <a:off x="2012160" y="-9730"/>
          <a:ext cx="540236" cy="340097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AU" sz="1700" kern="1200"/>
            <a:t>Greatest unfavourable % Var.</a:t>
          </a:r>
        </a:p>
      </dsp:txBody>
      <dsp:txXfrm rot="-5400000">
        <a:off x="581793" y="1447009"/>
        <a:ext cx="3374599" cy="487492"/>
      </dsp:txXfrm>
    </dsp:sp>
    <dsp:sp modelId="{BD38DA4C-17F6-46CE-BC3E-C0523394C3AD}">
      <dsp:nvSpPr>
        <dsp:cNvPr id="0" name=""/>
        <dsp:cNvSpPr/>
      </dsp:nvSpPr>
      <dsp:spPr>
        <a:xfrm rot="5400000">
          <a:off x="-124670" y="2255206"/>
          <a:ext cx="831133" cy="58179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AU" sz="1700" kern="1200"/>
            <a:t>4</a:t>
          </a:r>
        </a:p>
      </dsp:txBody>
      <dsp:txXfrm rot="-5400000">
        <a:off x="1" y="2421433"/>
        <a:ext cx="581793" cy="249340"/>
      </dsp:txXfrm>
    </dsp:sp>
    <dsp:sp modelId="{765480B6-0465-479F-A1B7-D74E51B01570}">
      <dsp:nvSpPr>
        <dsp:cNvPr id="0" name=""/>
        <dsp:cNvSpPr/>
      </dsp:nvSpPr>
      <dsp:spPr>
        <a:xfrm rot="5400000">
          <a:off x="2012160" y="700168"/>
          <a:ext cx="540236" cy="340097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AU" sz="1700" kern="1200"/>
            <a:t>Unfavourable trend</a:t>
          </a:r>
        </a:p>
      </dsp:txBody>
      <dsp:txXfrm rot="-5400000">
        <a:off x="581793" y="2156907"/>
        <a:ext cx="3374599" cy="487492"/>
      </dsp:txXfrm>
    </dsp:sp>
    <dsp:sp modelId="{92D47B5D-5D3D-4283-A825-36A07184BAEF}">
      <dsp:nvSpPr>
        <dsp:cNvPr id="0" name=""/>
        <dsp:cNvSpPr/>
      </dsp:nvSpPr>
      <dsp:spPr>
        <a:xfrm rot="5400000">
          <a:off x="-124670" y="2965105"/>
          <a:ext cx="831133" cy="58179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AU" sz="1700" kern="1200"/>
            <a:t>5</a:t>
          </a:r>
        </a:p>
      </dsp:txBody>
      <dsp:txXfrm rot="-5400000">
        <a:off x="1" y="3131332"/>
        <a:ext cx="581793" cy="249340"/>
      </dsp:txXfrm>
    </dsp:sp>
    <dsp:sp modelId="{9178EACF-779E-4A40-9017-8C87C4773ADF}">
      <dsp:nvSpPr>
        <dsp:cNvPr id="0" name=""/>
        <dsp:cNvSpPr/>
      </dsp:nvSpPr>
      <dsp:spPr>
        <a:xfrm rot="5400000">
          <a:off x="2012160" y="1410068"/>
          <a:ext cx="540236" cy="340097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AU" sz="1700" kern="1200" dirty="0"/>
            <a:t>Favourable high $ and % Var.</a:t>
          </a:r>
        </a:p>
      </dsp:txBody>
      <dsp:txXfrm rot="-5400000">
        <a:off x="581793" y="2866807"/>
        <a:ext cx="3374599" cy="4874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053211-EBCA-4657-A00D-142A4D3D6A01}">
      <dsp:nvSpPr>
        <dsp:cNvPr id="0" name=""/>
        <dsp:cNvSpPr/>
      </dsp:nvSpPr>
      <dsp:spPr>
        <a:xfrm>
          <a:off x="2571" y="349793"/>
          <a:ext cx="2507456" cy="96612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AU" sz="2800" kern="1200" dirty="0" smtClean="0"/>
            <a:t>Taxation</a:t>
          </a:r>
          <a:endParaRPr lang="en-AU" sz="2800" kern="1200" dirty="0"/>
        </a:p>
      </dsp:txBody>
      <dsp:txXfrm>
        <a:off x="2571" y="349793"/>
        <a:ext cx="2507456" cy="966123"/>
      </dsp:txXfrm>
    </dsp:sp>
    <dsp:sp modelId="{97778B7F-AD44-4D6D-8356-F506D5608A21}">
      <dsp:nvSpPr>
        <dsp:cNvPr id="0" name=""/>
        <dsp:cNvSpPr/>
      </dsp:nvSpPr>
      <dsp:spPr>
        <a:xfrm>
          <a:off x="2571" y="1315917"/>
          <a:ext cx="2507456" cy="2723726"/>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90000"/>
            </a:lnSpc>
            <a:spcBef>
              <a:spcPct val="0"/>
            </a:spcBef>
            <a:spcAft>
              <a:spcPct val="15000"/>
            </a:spcAft>
            <a:buChar char="••"/>
          </a:pPr>
          <a:r>
            <a:rPr lang="en-AU" sz="2800" kern="1200" dirty="0" smtClean="0"/>
            <a:t>GST</a:t>
          </a:r>
          <a:endParaRPr lang="en-AU" sz="2800" kern="1200" dirty="0"/>
        </a:p>
        <a:p>
          <a:pPr marL="285750" lvl="1" indent="-285750" algn="l" defTabSz="1244600">
            <a:lnSpc>
              <a:spcPct val="90000"/>
            </a:lnSpc>
            <a:spcBef>
              <a:spcPct val="0"/>
            </a:spcBef>
            <a:spcAft>
              <a:spcPct val="15000"/>
            </a:spcAft>
            <a:buChar char="••"/>
          </a:pPr>
          <a:r>
            <a:rPr lang="en-AU" sz="2800" kern="1200" dirty="0" err="1" smtClean="0"/>
            <a:t>PAYG</a:t>
          </a:r>
          <a:endParaRPr lang="en-AU" sz="2800" kern="1200" dirty="0"/>
        </a:p>
        <a:p>
          <a:pPr marL="285750" lvl="1" indent="-285750" algn="l" defTabSz="1244600">
            <a:lnSpc>
              <a:spcPct val="90000"/>
            </a:lnSpc>
            <a:spcBef>
              <a:spcPct val="0"/>
            </a:spcBef>
            <a:spcAft>
              <a:spcPct val="15000"/>
            </a:spcAft>
            <a:buChar char="••"/>
          </a:pPr>
          <a:r>
            <a:rPr lang="en-AU" sz="2800" kern="1200" dirty="0" smtClean="0"/>
            <a:t>BAS</a:t>
          </a:r>
          <a:endParaRPr lang="en-AU" sz="2800" kern="1200" dirty="0"/>
        </a:p>
        <a:p>
          <a:pPr marL="285750" lvl="1" indent="-285750" algn="l" defTabSz="1244600">
            <a:lnSpc>
              <a:spcPct val="90000"/>
            </a:lnSpc>
            <a:spcBef>
              <a:spcPct val="0"/>
            </a:spcBef>
            <a:spcAft>
              <a:spcPct val="15000"/>
            </a:spcAft>
            <a:buChar char="••"/>
          </a:pPr>
          <a:r>
            <a:rPr lang="en-AU" sz="2800" kern="1200" dirty="0" smtClean="0"/>
            <a:t>Reporting periods</a:t>
          </a:r>
          <a:endParaRPr lang="en-AU" sz="2800" kern="1200" dirty="0"/>
        </a:p>
      </dsp:txBody>
      <dsp:txXfrm>
        <a:off x="2571" y="1315917"/>
        <a:ext cx="2507456" cy="2723726"/>
      </dsp:txXfrm>
    </dsp:sp>
    <dsp:sp modelId="{A58FB53A-50B0-4CE0-B8BD-7BB64D6FB731}">
      <dsp:nvSpPr>
        <dsp:cNvPr id="0" name=""/>
        <dsp:cNvSpPr/>
      </dsp:nvSpPr>
      <dsp:spPr>
        <a:xfrm>
          <a:off x="2861071" y="349793"/>
          <a:ext cx="2507456" cy="96612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AU" sz="2800" kern="1200" dirty="0" smtClean="0"/>
            <a:t>Privacy</a:t>
          </a:r>
          <a:endParaRPr lang="en-AU" sz="2800" kern="1200" dirty="0"/>
        </a:p>
      </dsp:txBody>
      <dsp:txXfrm>
        <a:off x="2861071" y="349793"/>
        <a:ext cx="2507456" cy="966123"/>
      </dsp:txXfrm>
    </dsp:sp>
    <dsp:sp modelId="{5295EFCC-8C55-49EC-87B0-59DF94386F71}">
      <dsp:nvSpPr>
        <dsp:cNvPr id="0" name=""/>
        <dsp:cNvSpPr/>
      </dsp:nvSpPr>
      <dsp:spPr>
        <a:xfrm>
          <a:off x="2861071" y="1315917"/>
          <a:ext cx="2507456" cy="2723726"/>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90000"/>
            </a:lnSpc>
            <a:spcBef>
              <a:spcPct val="0"/>
            </a:spcBef>
            <a:spcAft>
              <a:spcPct val="15000"/>
            </a:spcAft>
            <a:buChar char="••"/>
          </a:pPr>
          <a:r>
            <a:rPr lang="en-AU" sz="2800" kern="1200" dirty="0" smtClean="0"/>
            <a:t>Obligations</a:t>
          </a:r>
          <a:endParaRPr lang="en-AU" sz="2800" kern="1200" dirty="0"/>
        </a:p>
        <a:p>
          <a:pPr marL="285750" lvl="1" indent="-285750" algn="l" defTabSz="1244600">
            <a:lnSpc>
              <a:spcPct val="90000"/>
            </a:lnSpc>
            <a:spcBef>
              <a:spcPct val="0"/>
            </a:spcBef>
            <a:spcAft>
              <a:spcPct val="15000"/>
            </a:spcAft>
            <a:buChar char="••"/>
          </a:pPr>
          <a:r>
            <a:rPr lang="en-AU" sz="2800" kern="1200" dirty="0" smtClean="0"/>
            <a:t>Collecting and disclosing information</a:t>
          </a:r>
          <a:endParaRPr lang="en-AU" sz="2800" kern="1200" dirty="0"/>
        </a:p>
      </dsp:txBody>
      <dsp:txXfrm>
        <a:off x="2861071" y="1315917"/>
        <a:ext cx="2507456" cy="2723726"/>
      </dsp:txXfrm>
    </dsp:sp>
    <dsp:sp modelId="{3735F2C3-E78E-47E7-81B7-CC8128EC0CAF}">
      <dsp:nvSpPr>
        <dsp:cNvPr id="0" name=""/>
        <dsp:cNvSpPr/>
      </dsp:nvSpPr>
      <dsp:spPr>
        <a:xfrm>
          <a:off x="5719571" y="349793"/>
          <a:ext cx="2507456" cy="96612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AU" sz="2800" kern="1200" dirty="0" smtClean="0"/>
            <a:t>Corporations law</a:t>
          </a:r>
          <a:endParaRPr lang="en-AU" sz="2800" kern="1200" dirty="0"/>
        </a:p>
      </dsp:txBody>
      <dsp:txXfrm>
        <a:off x="5719571" y="349793"/>
        <a:ext cx="2507456" cy="966123"/>
      </dsp:txXfrm>
    </dsp:sp>
    <dsp:sp modelId="{FB5519FC-9B81-4A9E-8B84-758A31D4A9B7}">
      <dsp:nvSpPr>
        <dsp:cNvPr id="0" name=""/>
        <dsp:cNvSpPr/>
      </dsp:nvSpPr>
      <dsp:spPr>
        <a:xfrm>
          <a:off x="5719571" y="1315917"/>
          <a:ext cx="2507456" cy="2723726"/>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90000"/>
            </a:lnSpc>
            <a:spcBef>
              <a:spcPct val="0"/>
            </a:spcBef>
            <a:spcAft>
              <a:spcPct val="15000"/>
            </a:spcAft>
            <a:buChar char="••"/>
          </a:pPr>
          <a:r>
            <a:rPr lang="en-AU" sz="2800" kern="1200" dirty="0" smtClean="0"/>
            <a:t>Records compliance</a:t>
          </a:r>
          <a:endParaRPr lang="en-AU" sz="2800" kern="1200" dirty="0"/>
        </a:p>
        <a:p>
          <a:pPr marL="285750" lvl="1" indent="-285750" algn="l" defTabSz="1244600">
            <a:lnSpc>
              <a:spcPct val="90000"/>
            </a:lnSpc>
            <a:spcBef>
              <a:spcPct val="0"/>
            </a:spcBef>
            <a:spcAft>
              <a:spcPct val="15000"/>
            </a:spcAft>
            <a:buChar char="••"/>
          </a:pPr>
          <a:r>
            <a:rPr lang="en-AU" sz="2800" kern="1200" dirty="0" smtClean="0"/>
            <a:t>Financial records</a:t>
          </a:r>
          <a:endParaRPr lang="en-AU" sz="2800" kern="1200" dirty="0"/>
        </a:p>
        <a:p>
          <a:pPr marL="285750" lvl="1" indent="-285750" algn="l" defTabSz="1244600">
            <a:lnSpc>
              <a:spcPct val="90000"/>
            </a:lnSpc>
            <a:spcBef>
              <a:spcPct val="0"/>
            </a:spcBef>
            <a:spcAft>
              <a:spcPct val="15000"/>
            </a:spcAft>
            <a:buChar char="••"/>
          </a:pPr>
          <a:r>
            <a:rPr lang="en-AU" sz="2800" kern="1200" dirty="0" smtClean="0"/>
            <a:t>Statutory returns</a:t>
          </a:r>
          <a:endParaRPr lang="en-AU" sz="2800" kern="1200" dirty="0"/>
        </a:p>
      </dsp:txBody>
      <dsp:txXfrm>
        <a:off x="5719571" y="1315917"/>
        <a:ext cx="2507456" cy="27237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DC9172-BBE2-4EF8-A7AB-3EF93FC9679D}">
      <dsp:nvSpPr>
        <dsp:cNvPr id="0" name=""/>
        <dsp:cNvSpPr/>
      </dsp:nvSpPr>
      <dsp:spPr>
        <a:xfrm>
          <a:off x="831" y="0"/>
          <a:ext cx="1293717" cy="35286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n-AU" sz="1500" kern="1200" dirty="0"/>
            <a:t>Safeguard assets</a:t>
          </a:r>
        </a:p>
      </dsp:txBody>
      <dsp:txXfrm>
        <a:off x="831" y="1411470"/>
        <a:ext cx="1293717" cy="1411470"/>
      </dsp:txXfrm>
    </dsp:sp>
    <dsp:sp modelId="{1E50C412-9301-4E0C-8796-CA887EB66638}">
      <dsp:nvSpPr>
        <dsp:cNvPr id="0" name=""/>
        <dsp:cNvSpPr/>
      </dsp:nvSpPr>
      <dsp:spPr>
        <a:xfrm>
          <a:off x="60165" y="211720"/>
          <a:ext cx="1175049" cy="1175049"/>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EA4B5A-7FB8-4043-B595-9BB22EED47EB}">
      <dsp:nvSpPr>
        <dsp:cNvPr id="0" name=""/>
        <dsp:cNvSpPr/>
      </dsp:nvSpPr>
      <dsp:spPr>
        <a:xfrm>
          <a:off x="1333361" y="0"/>
          <a:ext cx="1293717" cy="35286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n-AU" sz="1500" kern="1200" dirty="0"/>
            <a:t>Financial statement conformity</a:t>
          </a:r>
        </a:p>
      </dsp:txBody>
      <dsp:txXfrm>
        <a:off x="1333361" y="1411470"/>
        <a:ext cx="1293717" cy="1411470"/>
      </dsp:txXfrm>
    </dsp:sp>
    <dsp:sp modelId="{9956AED0-60AE-4165-9D02-BF2F45413A7A}">
      <dsp:nvSpPr>
        <dsp:cNvPr id="0" name=""/>
        <dsp:cNvSpPr/>
      </dsp:nvSpPr>
      <dsp:spPr>
        <a:xfrm>
          <a:off x="1392695" y="211720"/>
          <a:ext cx="1175049" cy="1175049"/>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3BD93B-977D-42DF-8230-D9A5F96E1962}">
      <dsp:nvSpPr>
        <dsp:cNvPr id="0" name=""/>
        <dsp:cNvSpPr/>
      </dsp:nvSpPr>
      <dsp:spPr>
        <a:xfrm>
          <a:off x="2665890" y="0"/>
          <a:ext cx="1293717" cy="35286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n-AU" sz="1500" kern="1200" dirty="0"/>
            <a:t>Responsible stewardship</a:t>
          </a:r>
        </a:p>
      </dsp:txBody>
      <dsp:txXfrm>
        <a:off x="2665890" y="1411470"/>
        <a:ext cx="1293717" cy="1411470"/>
      </dsp:txXfrm>
    </dsp:sp>
    <dsp:sp modelId="{8AD61260-7019-45D7-B193-0CDD25F89DA8}">
      <dsp:nvSpPr>
        <dsp:cNvPr id="0" name=""/>
        <dsp:cNvSpPr/>
      </dsp:nvSpPr>
      <dsp:spPr>
        <a:xfrm>
          <a:off x="2725224" y="211720"/>
          <a:ext cx="1175049" cy="1175049"/>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2CD64D-E496-4D44-B99A-4C70C7A8DE3A}">
      <dsp:nvSpPr>
        <dsp:cNvPr id="0" name=""/>
        <dsp:cNvSpPr/>
      </dsp:nvSpPr>
      <dsp:spPr>
        <a:xfrm>
          <a:off x="158417" y="2822940"/>
          <a:ext cx="3643604" cy="529301"/>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C36855-EEEC-4384-8B79-C833D50CC64B}">
      <dsp:nvSpPr>
        <dsp:cNvPr id="0" name=""/>
        <dsp:cNvSpPr/>
      </dsp:nvSpPr>
      <dsp:spPr>
        <a:xfrm>
          <a:off x="443" y="558624"/>
          <a:ext cx="2879432" cy="59631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0955" rIns="0" bIns="20955" numCol="1" spcCol="1270" anchor="ctr" anchorCtr="0">
          <a:noAutofit/>
        </a:bodyPr>
        <a:lstStyle/>
        <a:p>
          <a:pPr lvl="0" algn="ctr" defTabSz="1466850">
            <a:lnSpc>
              <a:spcPct val="90000"/>
            </a:lnSpc>
            <a:spcBef>
              <a:spcPct val="0"/>
            </a:spcBef>
            <a:spcAft>
              <a:spcPct val="35000"/>
            </a:spcAft>
          </a:pPr>
          <a:r>
            <a:rPr lang="en-AU" sz="3300" kern="1200" dirty="0"/>
            <a:t>Effective </a:t>
          </a:r>
        </a:p>
      </dsp:txBody>
      <dsp:txXfrm>
        <a:off x="298601" y="558624"/>
        <a:ext cx="2283116" cy="596316"/>
      </dsp:txXfrm>
    </dsp:sp>
    <dsp:sp modelId="{EB299ECA-E241-43C6-BDF1-AFC3B591C75E}">
      <dsp:nvSpPr>
        <dsp:cNvPr id="0" name=""/>
        <dsp:cNvSpPr/>
      </dsp:nvSpPr>
      <dsp:spPr>
        <a:xfrm>
          <a:off x="443" y="1238425"/>
          <a:ext cx="2879432" cy="59631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0955" rIns="0" bIns="20955" numCol="1" spcCol="1270" anchor="ctr" anchorCtr="0">
          <a:noAutofit/>
        </a:bodyPr>
        <a:lstStyle/>
        <a:p>
          <a:pPr lvl="0" algn="ctr" defTabSz="1466850">
            <a:lnSpc>
              <a:spcPct val="90000"/>
            </a:lnSpc>
            <a:spcBef>
              <a:spcPct val="0"/>
            </a:spcBef>
            <a:spcAft>
              <a:spcPct val="35000"/>
            </a:spcAft>
          </a:pPr>
          <a:r>
            <a:rPr lang="en-AU" sz="3300" kern="1200" dirty="0"/>
            <a:t>Efficient </a:t>
          </a:r>
        </a:p>
      </dsp:txBody>
      <dsp:txXfrm>
        <a:off x="298601" y="1238425"/>
        <a:ext cx="2283116" cy="596316"/>
      </dsp:txXfrm>
    </dsp:sp>
    <dsp:sp modelId="{9493C779-2767-4D86-BC5B-BE8F8C5C47BC}">
      <dsp:nvSpPr>
        <dsp:cNvPr id="0" name=""/>
        <dsp:cNvSpPr/>
      </dsp:nvSpPr>
      <dsp:spPr>
        <a:xfrm>
          <a:off x="443" y="1918225"/>
          <a:ext cx="2879432" cy="59631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0955" rIns="0" bIns="20955" numCol="1" spcCol="1270" anchor="ctr" anchorCtr="0">
          <a:noAutofit/>
        </a:bodyPr>
        <a:lstStyle/>
        <a:p>
          <a:pPr lvl="0" algn="ctr" defTabSz="1466850">
            <a:lnSpc>
              <a:spcPct val="90000"/>
            </a:lnSpc>
            <a:spcBef>
              <a:spcPct val="0"/>
            </a:spcBef>
            <a:spcAft>
              <a:spcPct val="35000"/>
            </a:spcAft>
          </a:pPr>
          <a:r>
            <a:rPr lang="en-AU" sz="3300" kern="1200" dirty="0"/>
            <a:t>Confidential </a:t>
          </a:r>
        </a:p>
      </dsp:txBody>
      <dsp:txXfrm>
        <a:off x="298601" y="1918225"/>
        <a:ext cx="2283116" cy="596316"/>
      </dsp:txXfrm>
    </dsp:sp>
    <dsp:sp modelId="{98286A11-2CE3-4616-9258-0D39343592BC}">
      <dsp:nvSpPr>
        <dsp:cNvPr id="0" name=""/>
        <dsp:cNvSpPr/>
      </dsp:nvSpPr>
      <dsp:spPr>
        <a:xfrm>
          <a:off x="443" y="2598026"/>
          <a:ext cx="2879432" cy="59631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0955" rIns="0" bIns="20955" numCol="1" spcCol="1270" anchor="ctr" anchorCtr="0">
          <a:noAutofit/>
        </a:bodyPr>
        <a:lstStyle/>
        <a:p>
          <a:pPr lvl="0" algn="ctr" defTabSz="1466850">
            <a:lnSpc>
              <a:spcPct val="90000"/>
            </a:lnSpc>
            <a:spcBef>
              <a:spcPct val="0"/>
            </a:spcBef>
            <a:spcAft>
              <a:spcPct val="35000"/>
            </a:spcAft>
          </a:pPr>
          <a:r>
            <a:rPr lang="en-AU" sz="3300" kern="1200" dirty="0"/>
            <a:t>Valid </a:t>
          </a:r>
        </a:p>
      </dsp:txBody>
      <dsp:txXfrm>
        <a:off x="298601" y="2598026"/>
        <a:ext cx="2283116" cy="596316"/>
      </dsp:txXfrm>
    </dsp:sp>
    <dsp:sp modelId="{BBB61094-D475-4AF0-81FD-F76DB66D937A}">
      <dsp:nvSpPr>
        <dsp:cNvPr id="0" name=""/>
        <dsp:cNvSpPr/>
      </dsp:nvSpPr>
      <dsp:spPr>
        <a:xfrm>
          <a:off x="443" y="3277826"/>
          <a:ext cx="2879432" cy="59631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0955" rIns="0" bIns="20955" numCol="1" spcCol="1270" anchor="ctr" anchorCtr="0">
          <a:noAutofit/>
        </a:bodyPr>
        <a:lstStyle/>
        <a:p>
          <a:pPr lvl="0" algn="ctr" defTabSz="1466850">
            <a:lnSpc>
              <a:spcPct val="90000"/>
            </a:lnSpc>
            <a:spcBef>
              <a:spcPct val="0"/>
            </a:spcBef>
            <a:spcAft>
              <a:spcPct val="35000"/>
            </a:spcAft>
          </a:pPr>
          <a:r>
            <a:rPr lang="en-AU" sz="3300" kern="1200" dirty="0"/>
            <a:t>Available </a:t>
          </a:r>
        </a:p>
      </dsp:txBody>
      <dsp:txXfrm>
        <a:off x="298601" y="3277826"/>
        <a:ext cx="2283116" cy="596316"/>
      </dsp:txXfrm>
    </dsp:sp>
    <dsp:sp modelId="{D398E996-F8F4-4D25-9F0C-6858D93A81AB}">
      <dsp:nvSpPr>
        <dsp:cNvPr id="0" name=""/>
        <dsp:cNvSpPr/>
      </dsp:nvSpPr>
      <dsp:spPr>
        <a:xfrm>
          <a:off x="443" y="3957627"/>
          <a:ext cx="2879432" cy="59631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0955" rIns="0" bIns="20955" numCol="1" spcCol="1270" anchor="ctr" anchorCtr="0">
          <a:noAutofit/>
        </a:bodyPr>
        <a:lstStyle/>
        <a:p>
          <a:pPr lvl="0" algn="ctr" defTabSz="1466850">
            <a:lnSpc>
              <a:spcPct val="90000"/>
            </a:lnSpc>
            <a:spcBef>
              <a:spcPct val="0"/>
            </a:spcBef>
            <a:spcAft>
              <a:spcPct val="35000"/>
            </a:spcAft>
          </a:pPr>
          <a:r>
            <a:rPr lang="en-AU" sz="3300" kern="1200" dirty="0"/>
            <a:t>Compliant</a:t>
          </a:r>
        </a:p>
      </dsp:txBody>
      <dsp:txXfrm>
        <a:off x="298601" y="3957627"/>
        <a:ext cx="2283116" cy="5963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500A2C-3F66-4C1F-9DD5-484FDA6E7235}">
      <dsp:nvSpPr>
        <dsp:cNvPr id="0" name=""/>
        <dsp:cNvSpPr/>
      </dsp:nvSpPr>
      <dsp:spPr>
        <a:xfrm>
          <a:off x="1601615" y="1956187"/>
          <a:ext cx="1477289" cy="1477289"/>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AU" sz="2500" kern="1200" dirty="0"/>
            <a:t>Budget </a:t>
          </a:r>
        </a:p>
      </dsp:txBody>
      <dsp:txXfrm>
        <a:off x="1817959" y="2172531"/>
        <a:ext cx="1044601" cy="1044601"/>
      </dsp:txXfrm>
    </dsp:sp>
    <dsp:sp modelId="{899ABE65-BC66-4F9A-82F3-882EBA928575}">
      <dsp:nvSpPr>
        <dsp:cNvPr id="0" name=""/>
        <dsp:cNvSpPr/>
      </dsp:nvSpPr>
      <dsp:spPr>
        <a:xfrm rot="12900000">
          <a:off x="596042" y="1679636"/>
          <a:ext cx="1190026" cy="42102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4AAE4B3-0EDB-416A-98D2-DB40B8A1FF80}">
      <dsp:nvSpPr>
        <dsp:cNvPr id="0" name=""/>
        <dsp:cNvSpPr/>
      </dsp:nvSpPr>
      <dsp:spPr>
        <a:xfrm>
          <a:off x="1937" y="987495"/>
          <a:ext cx="1403424" cy="1122739"/>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en-AU" sz="2100" kern="1200" dirty="0"/>
            <a:t>Planning tool</a:t>
          </a:r>
        </a:p>
      </dsp:txBody>
      <dsp:txXfrm>
        <a:off x="34821" y="1020379"/>
        <a:ext cx="1337656" cy="1056971"/>
      </dsp:txXfrm>
    </dsp:sp>
    <dsp:sp modelId="{6E68E5A3-11BD-4A5A-9F66-B66932F63119}">
      <dsp:nvSpPr>
        <dsp:cNvPr id="0" name=""/>
        <dsp:cNvSpPr/>
      </dsp:nvSpPr>
      <dsp:spPr>
        <a:xfrm rot="16200000">
          <a:off x="1745246" y="1081399"/>
          <a:ext cx="1190026" cy="42102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194E5B-F8E7-476A-8865-BEFCC4ED3EC1}">
      <dsp:nvSpPr>
        <dsp:cNvPr id="0" name=""/>
        <dsp:cNvSpPr/>
      </dsp:nvSpPr>
      <dsp:spPr>
        <a:xfrm>
          <a:off x="1638547" y="135529"/>
          <a:ext cx="1403424" cy="1122739"/>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en-AU" sz="2100" kern="1200" dirty="0"/>
            <a:t>Control tool</a:t>
          </a:r>
        </a:p>
      </dsp:txBody>
      <dsp:txXfrm>
        <a:off x="1671431" y="168413"/>
        <a:ext cx="1337656" cy="1056971"/>
      </dsp:txXfrm>
    </dsp:sp>
    <dsp:sp modelId="{34D5C1AF-0E7B-4B84-8724-8D2E107152A9}">
      <dsp:nvSpPr>
        <dsp:cNvPr id="0" name=""/>
        <dsp:cNvSpPr/>
      </dsp:nvSpPr>
      <dsp:spPr>
        <a:xfrm rot="19500000">
          <a:off x="2894450" y="1679636"/>
          <a:ext cx="1190026" cy="42102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F2E2260-1BA9-4754-84BA-75243872709F}">
      <dsp:nvSpPr>
        <dsp:cNvPr id="0" name=""/>
        <dsp:cNvSpPr/>
      </dsp:nvSpPr>
      <dsp:spPr>
        <a:xfrm>
          <a:off x="3275157" y="987495"/>
          <a:ext cx="1403424" cy="1122739"/>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en-AU" sz="2100" kern="1200" dirty="0"/>
            <a:t>Motivation tool</a:t>
          </a:r>
        </a:p>
      </dsp:txBody>
      <dsp:txXfrm>
        <a:off x="3308041" y="1020379"/>
        <a:ext cx="1337656" cy="105697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A24199-7194-4EFE-A89E-A1B1B869EBD7}">
      <dsp:nvSpPr>
        <dsp:cNvPr id="0" name=""/>
        <dsp:cNvSpPr/>
      </dsp:nvSpPr>
      <dsp:spPr>
        <a:xfrm>
          <a:off x="1685083" y="2112182"/>
          <a:ext cx="1386623" cy="1386623"/>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AU" sz="1700" kern="1200"/>
            <a:t>Company results</a:t>
          </a:r>
        </a:p>
      </dsp:txBody>
      <dsp:txXfrm>
        <a:off x="1888149" y="2315248"/>
        <a:ext cx="980491" cy="980491"/>
      </dsp:txXfrm>
    </dsp:sp>
    <dsp:sp modelId="{E55B58ED-4E05-4FCB-AE1F-5C83A5A3C340}">
      <dsp:nvSpPr>
        <dsp:cNvPr id="0" name=""/>
        <dsp:cNvSpPr/>
      </dsp:nvSpPr>
      <dsp:spPr>
        <a:xfrm rot="16200000">
          <a:off x="2231164" y="1606996"/>
          <a:ext cx="294462" cy="47145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AU" sz="1400" kern="1200"/>
        </a:p>
      </dsp:txBody>
      <dsp:txXfrm>
        <a:off x="2275334" y="1745456"/>
        <a:ext cx="206123" cy="282871"/>
      </dsp:txXfrm>
    </dsp:sp>
    <dsp:sp modelId="{92940A9D-2DA7-4419-97F2-9D8EF34134D8}">
      <dsp:nvSpPr>
        <dsp:cNvPr id="0" name=""/>
        <dsp:cNvSpPr/>
      </dsp:nvSpPr>
      <dsp:spPr>
        <a:xfrm>
          <a:off x="1685083" y="169970"/>
          <a:ext cx="1386623" cy="1386623"/>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AU" sz="1700" kern="1200" smtClean="0"/>
            <a:t>Ratio analysis</a:t>
          </a:r>
          <a:endParaRPr lang="en-AU" sz="1700" kern="1200"/>
        </a:p>
      </dsp:txBody>
      <dsp:txXfrm>
        <a:off x="1888149" y="373036"/>
        <a:ext cx="980491" cy="980491"/>
      </dsp:txXfrm>
    </dsp:sp>
    <dsp:sp modelId="{6A12E013-ED57-4C69-8748-F69E0781F5BD}">
      <dsp:nvSpPr>
        <dsp:cNvPr id="0" name=""/>
        <dsp:cNvSpPr/>
      </dsp:nvSpPr>
      <dsp:spPr>
        <a:xfrm rot="1800000">
          <a:off x="3064949" y="3051154"/>
          <a:ext cx="294462" cy="47145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AU" sz="1400" kern="1200"/>
        </a:p>
      </dsp:txBody>
      <dsp:txXfrm>
        <a:off x="3070867" y="3123359"/>
        <a:ext cx="206123" cy="282871"/>
      </dsp:txXfrm>
    </dsp:sp>
    <dsp:sp modelId="{FD662579-56C7-4ADF-950F-5030E78DC414}">
      <dsp:nvSpPr>
        <dsp:cNvPr id="0" name=""/>
        <dsp:cNvSpPr/>
      </dsp:nvSpPr>
      <dsp:spPr>
        <a:xfrm>
          <a:off x="3367088" y="3083288"/>
          <a:ext cx="1386623" cy="1386623"/>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AU" sz="1700" kern="1200"/>
            <a:t>Trend analysis</a:t>
          </a:r>
        </a:p>
      </dsp:txBody>
      <dsp:txXfrm>
        <a:off x="3570154" y="3286354"/>
        <a:ext cx="980491" cy="980491"/>
      </dsp:txXfrm>
    </dsp:sp>
    <dsp:sp modelId="{9313E30A-BE85-4C6C-8F4F-5CA0BC972D24}">
      <dsp:nvSpPr>
        <dsp:cNvPr id="0" name=""/>
        <dsp:cNvSpPr/>
      </dsp:nvSpPr>
      <dsp:spPr>
        <a:xfrm rot="9000000">
          <a:off x="1397379" y="3051154"/>
          <a:ext cx="294462" cy="47145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AU" sz="1400" kern="1200"/>
        </a:p>
      </dsp:txBody>
      <dsp:txXfrm rot="10800000">
        <a:off x="1479800" y="3123359"/>
        <a:ext cx="206123" cy="282871"/>
      </dsp:txXfrm>
    </dsp:sp>
    <dsp:sp modelId="{E1AEF890-1A89-45B5-8CCB-A1CEE17C2FFE}">
      <dsp:nvSpPr>
        <dsp:cNvPr id="0" name=""/>
        <dsp:cNvSpPr/>
      </dsp:nvSpPr>
      <dsp:spPr>
        <a:xfrm>
          <a:off x="3078" y="3083288"/>
          <a:ext cx="1386623" cy="1386623"/>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AU" sz="1700" kern="1200"/>
            <a:t>Variance to plan</a:t>
          </a:r>
        </a:p>
      </dsp:txBody>
      <dsp:txXfrm>
        <a:off x="206144" y="3286354"/>
        <a:ext cx="980491" cy="98049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876A2D-510C-456E-8C87-0C0F76EB8865}">
      <dsp:nvSpPr>
        <dsp:cNvPr id="0" name=""/>
        <dsp:cNvSpPr/>
      </dsp:nvSpPr>
      <dsp:spPr>
        <a:xfrm>
          <a:off x="850287" y="598259"/>
          <a:ext cx="3988056" cy="3988056"/>
        </a:xfrm>
        <a:prstGeom prst="blockArc">
          <a:avLst>
            <a:gd name="adj1" fmla="val 10800000"/>
            <a:gd name="adj2" fmla="val 162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F4114E2-C7F0-49E7-B0C3-125F85CAED4E}">
      <dsp:nvSpPr>
        <dsp:cNvPr id="0" name=""/>
        <dsp:cNvSpPr/>
      </dsp:nvSpPr>
      <dsp:spPr>
        <a:xfrm>
          <a:off x="850287" y="598259"/>
          <a:ext cx="3988056" cy="3988056"/>
        </a:xfrm>
        <a:prstGeom prst="blockArc">
          <a:avLst>
            <a:gd name="adj1" fmla="val 5400000"/>
            <a:gd name="adj2" fmla="val 108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01B1652-8203-4DA5-BEEB-3A31ACA312FE}">
      <dsp:nvSpPr>
        <dsp:cNvPr id="0" name=""/>
        <dsp:cNvSpPr/>
      </dsp:nvSpPr>
      <dsp:spPr>
        <a:xfrm>
          <a:off x="850287" y="598259"/>
          <a:ext cx="3988056" cy="3988056"/>
        </a:xfrm>
        <a:prstGeom prst="blockArc">
          <a:avLst>
            <a:gd name="adj1" fmla="val 0"/>
            <a:gd name="adj2" fmla="val 54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CB060CF-DB77-46FD-9625-DCD209EDE22F}">
      <dsp:nvSpPr>
        <dsp:cNvPr id="0" name=""/>
        <dsp:cNvSpPr/>
      </dsp:nvSpPr>
      <dsp:spPr>
        <a:xfrm>
          <a:off x="850287" y="598259"/>
          <a:ext cx="3988056" cy="3988056"/>
        </a:xfrm>
        <a:prstGeom prst="blockArc">
          <a:avLst>
            <a:gd name="adj1" fmla="val 16200000"/>
            <a:gd name="adj2" fmla="val 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1F1B0DD-E167-46F4-9E4C-489F859E5B2E}">
      <dsp:nvSpPr>
        <dsp:cNvPr id="0" name=""/>
        <dsp:cNvSpPr/>
      </dsp:nvSpPr>
      <dsp:spPr>
        <a:xfrm>
          <a:off x="1926301" y="1674273"/>
          <a:ext cx="1836028" cy="1836028"/>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AU" sz="1700" kern="1200"/>
            <a:t>PEST/STEP</a:t>
          </a:r>
        </a:p>
      </dsp:txBody>
      <dsp:txXfrm>
        <a:off x="2195181" y="1943153"/>
        <a:ext cx="1298268" cy="1298268"/>
      </dsp:txXfrm>
    </dsp:sp>
    <dsp:sp modelId="{25067887-4538-453B-850A-804BD23984D9}">
      <dsp:nvSpPr>
        <dsp:cNvPr id="0" name=""/>
        <dsp:cNvSpPr/>
      </dsp:nvSpPr>
      <dsp:spPr>
        <a:xfrm>
          <a:off x="2201706" y="1917"/>
          <a:ext cx="1285219" cy="1285219"/>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AU" sz="1100" kern="1200"/>
            <a:t>Political</a:t>
          </a:r>
        </a:p>
      </dsp:txBody>
      <dsp:txXfrm>
        <a:off x="2389922" y="190133"/>
        <a:ext cx="908787" cy="908787"/>
      </dsp:txXfrm>
    </dsp:sp>
    <dsp:sp modelId="{3A649B2B-FD55-4107-8158-DC061D3BC5E5}">
      <dsp:nvSpPr>
        <dsp:cNvPr id="0" name=""/>
        <dsp:cNvSpPr/>
      </dsp:nvSpPr>
      <dsp:spPr>
        <a:xfrm>
          <a:off x="4149466" y="1949678"/>
          <a:ext cx="1285219" cy="1285219"/>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AU" sz="1100" kern="1200"/>
            <a:t>Economic </a:t>
          </a:r>
        </a:p>
      </dsp:txBody>
      <dsp:txXfrm>
        <a:off x="4337682" y="2137894"/>
        <a:ext cx="908787" cy="908787"/>
      </dsp:txXfrm>
    </dsp:sp>
    <dsp:sp modelId="{2C70D4A9-59A1-4920-B0E8-98FF703ED23D}">
      <dsp:nvSpPr>
        <dsp:cNvPr id="0" name=""/>
        <dsp:cNvSpPr/>
      </dsp:nvSpPr>
      <dsp:spPr>
        <a:xfrm>
          <a:off x="2201706" y="3897438"/>
          <a:ext cx="1285219" cy="1285219"/>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AU" sz="1100" kern="1200"/>
            <a:t>Social </a:t>
          </a:r>
        </a:p>
      </dsp:txBody>
      <dsp:txXfrm>
        <a:off x="2389922" y="4085654"/>
        <a:ext cx="908787" cy="908787"/>
      </dsp:txXfrm>
    </dsp:sp>
    <dsp:sp modelId="{D35E2F78-84FD-4072-8F78-08413EDFDD3C}">
      <dsp:nvSpPr>
        <dsp:cNvPr id="0" name=""/>
        <dsp:cNvSpPr/>
      </dsp:nvSpPr>
      <dsp:spPr>
        <a:xfrm>
          <a:off x="253945" y="1949678"/>
          <a:ext cx="1285219" cy="1285219"/>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AU" sz="1100" kern="1200"/>
            <a:t>Technological </a:t>
          </a:r>
        </a:p>
      </dsp:txBody>
      <dsp:txXfrm>
        <a:off x="442161" y="2137894"/>
        <a:ext cx="908787" cy="9087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7ACBBB-F8C6-4617-AB1B-8D7AAA85EB49}">
      <dsp:nvSpPr>
        <dsp:cNvPr id="0" name=""/>
        <dsp:cNvSpPr/>
      </dsp:nvSpPr>
      <dsp:spPr>
        <a:xfrm rot="16200000">
          <a:off x="-573497" y="573497"/>
          <a:ext cx="3816424" cy="2669429"/>
        </a:xfrm>
        <a:prstGeom prst="flowChartManualOperation">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42255" bIns="0" numCol="1" spcCol="1270" anchor="t" anchorCtr="0">
          <a:noAutofit/>
        </a:bodyPr>
        <a:lstStyle/>
        <a:p>
          <a:pPr lvl="0" algn="l" defTabSz="977900">
            <a:lnSpc>
              <a:spcPct val="90000"/>
            </a:lnSpc>
            <a:spcBef>
              <a:spcPct val="0"/>
            </a:spcBef>
            <a:spcAft>
              <a:spcPct val="35000"/>
            </a:spcAft>
          </a:pPr>
          <a:r>
            <a:rPr lang="en-AU" sz="2200" kern="1200" dirty="0" smtClean="0"/>
            <a:t>Cash in </a:t>
          </a:r>
          <a:endParaRPr lang="en-AU" sz="2200" kern="1200" dirty="0"/>
        </a:p>
        <a:p>
          <a:pPr marL="171450" lvl="1" indent="-171450" algn="l" defTabSz="755650">
            <a:lnSpc>
              <a:spcPct val="90000"/>
            </a:lnSpc>
            <a:spcBef>
              <a:spcPct val="0"/>
            </a:spcBef>
            <a:spcAft>
              <a:spcPct val="15000"/>
            </a:spcAft>
            <a:buChar char="••"/>
          </a:pPr>
          <a:r>
            <a:rPr lang="en-AU" sz="1700" kern="1200" dirty="0" smtClean="0"/>
            <a:t>Sales</a:t>
          </a:r>
          <a:endParaRPr lang="en-AU" sz="1700" kern="1200" dirty="0"/>
        </a:p>
        <a:p>
          <a:pPr marL="171450" lvl="1" indent="-171450" algn="l" defTabSz="755650">
            <a:lnSpc>
              <a:spcPct val="90000"/>
            </a:lnSpc>
            <a:spcBef>
              <a:spcPct val="0"/>
            </a:spcBef>
            <a:spcAft>
              <a:spcPct val="15000"/>
            </a:spcAft>
            <a:buChar char="••"/>
          </a:pPr>
          <a:r>
            <a:rPr lang="en-AU" sz="1700" kern="1200" dirty="0" smtClean="0"/>
            <a:t>Debtor pmts</a:t>
          </a:r>
          <a:endParaRPr lang="en-AU" sz="1700" kern="1200" dirty="0"/>
        </a:p>
        <a:p>
          <a:pPr marL="171450" lvl="1" indent="-171450" algn="l" defTabSz="755650">
            <a:lnSpc>
              <a:spcPct val="90000"/>
            </a:lnSpc>
            <a:spcBef>
              <a:spcPct val="0"/>
            </a:spcBef>
            <a:spcAft>
              <a:spcPct val="15000"/>
            </a:spcAft>
            <a:buChar char="••"/>
          </a:pPr>
          <a:r>
            <a:rPr lang="en-AU" sz="1700" kern="1200" dirty="0" smtClean="0"/>
            <a:t>Loans/finance</a:t>
          </a:r>
          <a:endParaRPr lang="en-AU" sz="1700" kern="1200" dirty="0"/>
        </a:p>
        <a:p>
          <a:pPr marL="171450" lvl="1" indent="-171450" algn="l" defTabSz="755650">
            <a:lnSpc>
              <a:spcPct val="90000"/>
            </a:lnSpc>
            <a:spcBef>
              <a:spcPct val="0"/>
            </a:spcBef>
            <a:spcAft>
              <a:spcPct val="15000"/>
            </a:spcAft>
            <a:buChar char="••"/>
          </a:pPr>
          <a:r>
            <a:rPr lang="en-AU" sz="1700" kern="1200" dirty="0" smtClean="0"/>
            <a:t>Equity from owner</a:t>
          </a:r>
          <a:endParaRPr lang="en-AU" sz="1700" kern="1200" dirty="0"/>
        </a:p>
        <a:p>
          <a:pPr marL="171450" lvl="1" indent="-171450" algn="l" defTabSz="755650">
            <a:lnSpc>
              <a:spcPct val="90000"/>
            </a:lnSpc>
            <a:spcBef>
              <a:spcPct val="0"/>
            </a:spcBef>
            <a:spcAft>
              <a:spcPct val="15000"/>
            </a:spcAft>
            <a:buChar char="••"/>
          </a:pPr>
          <a:r>
            <a:rPr lang="en-AU" sz="1700" kern="1200" dirty="0" smtClean="0"/>
            <a:t>Asset sale</a:t>
          </a:r>
          <a:endParaRPr lang="en-AU" sz="1700" kern="1200" dirty="0"/>
        </a:p>
      </dsp:txBody>
      <dsp:txXfrm rot="5400000">
        <a:off x="1" y="763284"/>
        <a:ext cx="2669429" cy="2289854"/>
      </dsp:txXfrm>
    </dsp:sp>
    <dsp:sp modelId="{FECCDB23-4A21-4FCC-B2FE-457F4AA8C198}">
      <dsp:nvSpPr>
        <dsp:cNvPr id="0" name=""/>
        <dsp:cNvSpPr/>
      </dsp:nvSpPr>
      <dsp:spPr>
        <a:xfrm rot="16200000">
          <a:off x="2162807" y="573497"/>
          <a:ext cx="3816424" cy="2669429"/>
        </a:xfrm>
        <a:prstGeom prst="flowChartManualOperation">
          <a:avLst/>
        </a:prstGeom>
        <a:solidFill>
          <a:schemeClr val="accent2">
            <a:shade val="80000"/>
            <a:hueOff val="602952"/>
            <a:satOff val="-39016"/>
            <a:lumOff val="356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42255" bIns="0" numCol="1" spcCol="1270" anchor="t" anchorCtr="0">
          <a:noAutofit/>
        </a:bodyPr>
        <a:lstStyle/>
        <a:p>
          <a:pPr lvl="0" algn="l" defTabSz="977900">
            <a:lnSpc>
              <a:spcPct val="90000"/>
            </a:lnSpc>
            <a:spcBef>
              <a:spcPct val="0"/>
            </a:spcBef>
            <a:spcAft>
              <a:spcPct val="35000"/>
            </a:spcAft>
          </a:pPr>
          <a:r>
            <a:rPr lang="en-AU" sz="2200" kern="1200" dirty="0" smtClean="0"/>
            <a:t>Cash out</a:t>
          </a:r>
          <a:endParaRPr lang="en-AU" sz="2200" kern="1200" dirty="0"/>
        </a:p>
        <a:p>
          <a:pPr marL="171450" lvl="1" indent="-171450" algn="l" defTabSz="755650">
            <a:lnSpc>
              <a:spcPct val="90000"/>
            </a:lnSpc>
            <a:spcBef>
              <a:spcPct val="0"/>
            </a:spcBef>
            <a:spcAft>
              <a:spcPct val="15000"/>
            </a:spcAft>
            <a:buChar char="••"/>
          </a:pPr>
          <a:r>
            <a:rPr lang="en-AU" sz="1700" kern="1200" dirty="0" smtClean="0"/>
            <a:t>Purchases</a:t>
          </a:r>
          <a:endParaRPr lang="en-AU" sz="1700" kern="1200" dirty="0"/>
        </a:p>
        <a:p>
          <a:pPr marL="171450" lvl="1" indent="-171450" algn="l" defTabSz="755650">
            <a:lnSpc>
              <a:spcPct val="90000"/>
            </a:lnSpc>
            <a:spcBef>
              <a:spcPct val="0"/>
            </a:spcBef>
            <a:spcAft>
              <a:spcPct val="15000"/>
            </a:spcAft>
            <a:buChar char="••"/>
          </a:pPr>
          <a:r>
            <a:rPr lang="en-AU" sz="1700" kern="1200" dirty="0" smtClean="0"/>
            <a:t>Supplier pmts</a:t>
          </a:r>
          <a:endParaRPr lang="en-AU" sz="1700" kern="1200" dirty="0"/>
        </a:p>
        <a:p>
          <a:pPr marL="171450" lvl="1" indent="-171450" algn="l" defTabSz="755650">
            <a:lnSpc>
              <a:spcPct val="90000"/>
            </a:lnSpc>
            <a:spcBef>
              <a:spcPct val="0"/>
            </a:spcBef>
            <a:spcAft>
              <a:spcPct val="15000"/>
            </a:spcAft>
            <a:buChar char="••"/>
          </a:pPr>
          <a:r>
            <a:rPr lang="en-AU" sz="1700" kern="1200" dirty="0" smtClean="0"/>
            <a:t>Loan repayments</a:t>
          </a:r>
          <a:endParaRPr lang="en-AU" sz="1700" kern="1200" dirty="0"/>
        </a:p>
        <a:p>
          <a:pPr marL="171450" lvl="1" indent="-171450" algn="l" defTabSz="755650">
            <a:lnSpc>
              <a:spcPct val="90000"/>
            </a:lnSpc>
            <a:spcBef>
              <a:spcPct val="0"/>
            </a:spcBef>
            <a:spcAft>
              <a:spcPct val="15000"/>
            </a:spcAft>
            <a:buChar char="••"/>
          </a:pPr>
          <a:r>
            <a:rPr lang="en-AU" sz="1700" kern="1200" dirty="0" smtClean="0"/>
            <a:t>Owner’s drawings</a:t>
          </a:r>
          <a:endParaRPr lang="en-AU" sz="1700" kern="1200" dirty="0"/>
        </a:p>
        <a:p>
          <a:pPr marL="171450" lvl="1" indent="-171450" algn="l" defTabSz="755650">
            <a:lnSpc>
              <a:spcPct val="90000"/>
            </a:lnSpc>
            <a:spcBef>
              <a:spcPct val="0"/>
            </a:spcBef>
            <a:spcAft>
              <a:spcPct val="15000"/>
            </a:spcAft>
            <a:buChar char="••"/>
          </a:pPr>
          <a:r>
            <a:rPr lang="en-AU" sz="1700" kern="1200" dirty="0" smtClean="0"/>
            <a:t>Capital expenditure</a:t>
          </a:r>
          <a:endParaRPr lang="en-AU" sz="1700" kern="1200" dirty="0"/>
        </a:p>
        <a:p>
          <a:pPr marL="171450" lvl="1" indent="-171450" algn="l" defTabSz="755650">
            <a:lnSpc>
              <a:spcPct val="90000"/>
            </a:lnSpc>
            <a:spcBef>
              <a:spcPct val="0"/>
            </a:spcBef>
            <a:spcAft>
              <a:spcPct val="15000"/>
            </a:spcAft>
            <a:buChar char="••"/>
          </a:pPr>
          <a:r>
            <a:rPr lang="en-AU" sz="1700" kern="1200" dirty="0" smtClean="0"/>
            <a:t>Wages/salaries</a:t>
          </a:r>
          <a:endParaRPr lang="en-AU" sz="1700" kern="1200" dirty="0"/>
        </a:p>
        <a:p>
          <a:pPr marL="171450" lvl="1" indent="-171450" algn="l" defTabSz="755650">
            <a:lnSpc>
              <a:spcPct val="90000"/>
            </a:lnSpc>
            <a:spcBef>
              <a:spcPct val="0"/>
            </a:spcBef>
            <a:spcAft>
              <a:spcPct val="15000"/>
            </a:spcAft>
            <a:buChar char="••"/>
          </a:pPr>
          <a:r>
            <a:rPr lang="en-AU" sz="1700" kern="1200" dirty="0" smtClean="0"/>
            <a:t>GST/PAYG</a:t>
          </a:r>
          <a:endParaRPr lang="en-AU" sz="1700" kern="1200" dirty="0"/>
        </a:p>
      </dsp:txBody>
      <dsp:txXfrm rot="5400000">
        <a:off x="2736305" y="763284"/>
        <a:ext cx="2669429" cy="228985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8F6C2C-469D-418A-AA10-6C819664CACF}">
      <dsp:nvSpPr>
        <dsp:cNvPr id="0" name=""/>
        <dsp:cNvSpPr/>
      </dsp:nvSpPr>
      <dsp:spPr>
        <a:xfrm>
          <a:off x="457199" y="0"/>
          <a:ext cx="5181600" cy="322728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3D6940-1DB0-4AA6-90CF-FE6E17DECB5E}">
      <dsp:nvSpPr>
        <dsp:cNvPr id="0" name=""/>
        <dsp:cNvSpPr/>
      </dsp:nvSpPr>
      <dsp:spPr>
        <a:xfrm>
          <a:off x="3560" y="968186"/>
          <a:ext cx="1961165" cy="129091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AU" sz="3400" kern="1200" dirty="0" smtClean="0"/>
            <a:t>Input controls</a:t>
          </a:r>
          <a:endParaRPr lang="en-AU" sz="3400" kern="1200" dirty="0"/>
        </a:p>
      </dsp:txBody>
      <dsp:txXfrm>
        <a:off x="66577" y="1031203"/>
        <a:ext cx="1835131" cy="1164881"/>
      </dsp:txXfrm>
    </dsp:sp>
    <dsp:sp modelId="{09263A58-09A4-43B4-9239-71A8B6DC95C1}">
      <dsp:nvSpPr>
        <dsp:cNvPr id="0" name=""/>
        <dsp:cNvSpPr/>
      </dsp:nvSpPr>
      <dsp:spPr>
        <a:xfrm>
          <a:off x="2067417" y="968186"/>
          <a:ext cx="1961165" cy="129091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AU" sz="3400" kern="1200" dirty="0" smtClean="0"/>
            <a:t>Process controls</a:t>
          </a:r>
          <a:endParaRPr lang="en-AU" sz="3400" kern="1200" dirty="0"/>
        </a:p>
      </dsp:txBody>
      <dsp:txXfrm>
        <a:off x="2130434" y="1031203"/>
        <a:ext cx="1835131" cy="1164881"/>
      </dsp:txXfrm>
    </dsp:sp>
    <dsp:sp modelId="{191CEF35-140C-496C-AA01-DAF0AA9261A2}">
      <dsp:nvSpPr>
        <dsp:cNvPr id="0" name=""/>
        <dsp:cNvSpPr/>
      </dsp:nvSpPr>
      <dsp:spPr>
        <a:xfrm>
          <a:off x="4131273" y="968186"/>
          <a:ext cx="1961165" cy="129091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AU" sz="3400" kern="1200" dirty="0" smtClean="0"/>
            <a:t>Output controls</a:t>
          </a:r>
          <a:endParaRPr lang="en-AU" sz="3400" kern="1200" dirty="0"/>
        </a:p>
      </dsp:txBody>
      <dsp:txXfrm>
        <a:off x="4194290" y="1031203"/>
        <a:ext cx="1835131" cy="116488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AU"/>
          </a:p>
        </p:txBody>
      </p:sp>
      <p:sp>
        <p:nvSpPr>
          <p:cNvPr id="30723" name="Rectangle 3"/>
          <p:cNvSpPr>
            <a:spLocks noGrp="1" noChangeArrowheads="1"/>
          </p:cNvSpPr>
          <p:nvPr>
            <p:ph type="dt" sz="quarter"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endParaRPr lang="en-AU"/>
          </a:p>
        </p:txBody>
      </p:sp>
      <p:sp>
        <p:nvSpPr>
          <p:cNvPr id="30724" name="Rectangle 4"/>
          <p:cNvSpPr>
            <a:spLocks noGrp="1" noChangeArrowheads="1"/>
          </p:cNvSpPr>
          <p:nvPr>
            <p:ph type="ftr" sz="quarter" idx="2"/>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AU"/>
          </a:p>
        </p:txBody>
      </p:sp>
      <p:sp>
        <p:nvSpPr>
          <p:cNvPr id="30725" name="Rectangle 5"/>
          <p:cNvSpPr>
            <a:spLocks noGrp="1" noChangeArrowheads="1"/>
          </p:cNvSpPr>
          <p:nvPr>
            <p:ph type="sldNum" sz="quarter" idx="3"/>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074477C4-ACD8-4F50-BA1B-1CF8BDB3B6D3}" type="slidenum">
              <a:rPr lang="en-AU"/>
              <a:pPr>
                <a:defRPr/>
              </a:pPr>
              <a:t>‹#›</a:t>
            </a:fld>
            <a:endParaRPr lang="en-AU"/>
          </a:p>
        </p:txBody>
      </p:sp>
    </p:spTree>
    <p:extLst>
      <p:ext uri="{BB962C8B-B14F-4D97-AF65-F5344CB8AC3E}">
        <p14:creationId xmlns:p14="http://schemas.microsoft.com/office/powerpoint/2010/main" val="11726486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AU"/>
          </a:p>
        </p:txBody>
      </p:sp>
      <p:sp>
        <p:nvSpPr>
          <p:cNvPr id="33795" name="Rectangle 3"/>
          <p:cNvSpPr>
            <a:spLocks noGrp="1" noChangeArrowheads="1"/>
          </p:cNvSpPr>
          <p:nvPr>
            <p:ph type="dt"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endParaRPr lang="en-AU"/>
          </a:p>
        </p:txBody>
      </p:sp>
      <p:sp>
        <p:nvSpPr>
          <p:cNvPr id="16388" name="Rectangle 4"/>
          <p:cNvSpPr>
            <a:spLocks noGrp="1" noRot="1" noChangeAspect="1" noChangeArrowheads="1" noTextEdit="1"/>
          </p:cNvSpPr>
          <p:nvPr>
            <p:ph type="sldImg" idx="2"/>
          </p:nvPr>
        </p:nvSpPr>
        <p:spPr bwMode="auto">
          <a:xfrm>
            <a:off x="854075" y="744538"/>
            <a:ext cx="4960938" cy="3722687"/>
          </a:xfrm>
          <a:prstGeom prst="rect">
            <a:avLst/>
          </a:prstGeom>
          <a:noFill/>
          <a:ln w="9525">
            <a:solidFill>
              <a:srgbClr val="000000"/>
            </a:solidFill>
            <a:miter lim="800000"/>
            <a:headEnd/>
            <a:tailEnd/>
          </a:ln>
        </p:spPr>
      </p:sp>
      <p:sp>
        <p:nvSpPr>
          <p:cNvPr id="33797" name="Rectangle 5"/>
          <p:cNvSpPr>
            <a:spLocks noGrp="1" noChangeArrowheads="1"/>
          </p:cNvSpPr>
          <p:nvPr>
            <p:ph type="body" sz="quarter" idx="3"/>
          </p:nvPr>
        </p:nvSpPr>
        <p:spPr bwMode="auto">
          <a:xfrm>
            <a:off x="666750" y="4714875"/>
            <a:ext cx="5335588"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p>
        </p:txBody>
      </p:sp>
      <p:sp>
        <p:nvSpPr>
          <p:cNvPr id="33798" name="Rectangle 6"/>
          <p:cNvSpPr>
            <a:spLocks noGrp="1" noChangeArrowheads="1"/>
          </p:cNvSpPr>
          <p:nvPr>
            <p:ph type="ftr" sz="quarter" idx="4"/>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AU"/>
          </a:p>
        </p:txBody>
      </p:sp>
      <p:sp>
        <p:nvSpPr>
          <p:cNvPr id="33799" name="Rectangle 7"/>
          <p:cNvSpPr>
            <a:spLocks noGrp="1" noChangeArrowheads="1"/>
          </p:cNvSpPr>
          <p:nvPr>
            <p:ph type="sldNum" sz="quarter" idx="5"/>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9ADC24AD-465A-4DB3-9A8D-98485EB76D45}" type="slidenum">
              <a:rPr lang="en-AU"/>
              <a:pPr>
                <a:defRPr/>
              </a:pPr>
              <a:t>‹#›</a:t>
            </a:fld>
            <a:endParaRPr lang="en-AU"/>
          </a:p>
        </p:txBody>
      </p:sp>
    </p:spTree>
    <p:extLst>
      <p:ext uri="{BB962C8B-B14F-4D97-AF65-F5344CB8AC3E}">
        <p14:creationId xmlns:p14="http://schemas.microsoft.com/office/powerpoint/2010/main" val="8164056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nvestorwords.com/5572/financial.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p:spPr>
        <p:txBody>
          <a:bodyPr/>
          <a:lstStyle/>
          <a:p>
            <a:r>
              <a:rPr lang="en-AU" b="1" smtClean="0"/>
              <a:t>Financial management </a:t>
            </a:r>
            <a:r>
              <a:rPr lang="en-AU" smtClean="0"/>
              <a:t>is the management of resources related to the financial structure of an organisation.  A number of factors contribute to financial management and the reporting of financial transactions.</a:t>
            </a:r>
          </a:p>
        </p:txBody>
      </p:sp>
      <p:sp>
        <p:nvSpPr>
          <p:cNvPr id="17412" name="Slide Number Placeholder 3"/>
          <p:cNvSpPr>
            <a:spLocks noGrp="1"/>
          </p:cNvSpPr>
          <p:nvPr>
            <p:ph type="sldNum" sz="quarter" idx="5"/>
          </p:nvPr>
        </p:nvSpPr>
        <p:spPr>
          <a:noFill/>
        </p:spPr>
        <p:txBody>
          <a:bodyPr/>
          <a:lstStyle/>
          <a:p>
            <a:fld id="{B8EEA706-56C1-4E17-8A6B-82A59E57BCA8}" type="slidenum">
              <a:rPr lang="en-AU" smtClean="0"/>
              <a:pPr/>
              <a:t>3</a:t>
            </a:fld>
            <a:endParaRPr lang="en-AU" smtClean="0"/>
          </a:p>
        </p:txBody>
      </p:sp>
    </p:spTree>
    <p:extLst>
      <p:ext uri="{BB962C8B-B14F-4D97-AF65-F5344CB8AC3E}">
        <p14:creationId xmlns:p14="http://schemas.microsoft.com/office/powerpoint/2010/main" val="113220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p:spPr>
        <p:txBody>
          <a:bodyPr/>
          <a:lstStyle/>
          <a:p>
            <a:r>
              <a:rPr lang="en-AU" smtClean="0"/>
              <a:t>Financial ratio analysis is used to determine trends and relationships from information presented in financial statements.  Ratios can be grouped together and studied to identify the underlying financial performance or position of a company.</a:t>
            </a:r>
          </a:p>
          <a:p>
            <a:endParaRPr lang="en-AU" smtClean="0"/>
          </a:p>
          <a:p>
            <a:r>
              <a:rPr lang="en-AU" smtClean="0"/>
              <a:t>Profitability ratios include: </a:t>
            </a:r>
            <a:r>
              <a:rPr lang="en-AU" i="1" smtClean="0"/>
              <a:t>Gross profit, Staff costs, Operating profit</a:t>
            </a:r>
          </a:p>
          <a:p>
            <a:r>
              <a:rPr lang="en-AU" smtClean="0"/>
              <a:t>Solvency ratios include: </a:t>
            </a:r>
            <a:r>
              <a:rPr lang="en-AU" i="1" smtClean="0"/>
              <a:t>Current ratio, Leverage ratio</a:t>
            </a:r>
          </a:p>
          <a:p>
            <a:r>
              <a:rPr lang="en-AU" smtClean="0"/>
              <a:t>Operational ratios include: </a:t>
            </a:r>
            <a:r>
              <a:rPr lang="en-AU" i="1" smtClean="0"/>
              <a:t>Stockturn, Debtor days</a:t>
            </a:r>
          </a:p>
          <a:p>
            <a:endParaRPr lang="en-AU" i="1" smtClean="0"/>
          </a:p>
          <a:p>
            <a:endParaRPr lang="en-AU" i="1" smtClean="0"/>
          </a:p>
          <a:p>
            <a:endParaRPr lang="en-AU" i="1" smtClean="0"/>
          </a:p>
        </p:txBody>
      </p:sp>
      <p:sp>
        <p:nvSpPr>
          <p:cNvPr id="17412" name="Slide Number Placeholder 3"/>
          <p:cNvSpPr>
            <a:spLocks noGrp="1"/>
          </p:cNvSpPr>
          <p:nvPr>
            <p:ph type="sldNum" sz="quarter" idx="5"/>
          </p:nvPr>
        </p:nvSpPr>
        <p:spPr>
          <a:noFill/>
        </p:spPr>
        <p:txBody>
          <a:bodyPr/>
          <a:lstStyle/>
          <a:p>
            <a:fld id="{8CF7B6EF-83F0-40D8-8FEB-54039935E860}" type="slidenum">
              <a:rPr lang="en-AU" smtClean="0"/>
              <a:pPr/>
              <a:t>15</a:t>
            </a:fld>
            <a:endParaRPr lang="en-AU" smtClean="0"/>
          </a:p>
        </p:txBody>
      </p:sp>
    </p:spTree>
    <p:extLst>
      <p:ext uri="{BB962C8B-B14F-4D97-AF65-F5344CB8AC3E}">
        <p14:creationId xmlns:p14="http://schemas.microsoft.com/office/powerpoint/2010/main" val="1867765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p:spPr>
        <p:txBody>
          <a:bodyPr/>
          <a:lstStyle/>
          <a:p>
            <a:r>
              <a:rPr lang="en-AU" smtClean="0"/>
              <a:t>Research can also be undertaken to determine the performance of a business and the factors that influence the performance.  Some of these factors can be internal where others can be external.</a:t>
            </a:r>
          </a:p>
          <a:p>
            <a:endParaRPr lang="en-AU" smtClean="0"/>
          </a:p>
          <a:p>
            <a:r>
              <a:rPr lang="en-AU" smtClean="0"/>
              <a:t>A PEST analysis is used to determine the factors that are:</a:t>
            </a:r>
          </a:p>
          <a:p>
            <a:r>
              <a:rPr lang="en-AU" smtClean="0"/>
              <a:t>- Political</a:t>
            </a:r>
          </a:p>
          <a:p>
            <a:r>
              <a:rPr lang="en-AU" smtClean="0"/>
              <a:t>- Economic</a:t>
            </a:r>
          </a:p>
          <a:p>
            <a:r>
              <a:rPr lang="en-AU" smtClean="0"/>
              <a:t>- Social </a:t>
            </a:r>
          </a:p>
          <a:p>
            <a:r>
              <a:rPr lang="en-AU" smtClean="0"/>
              <a:t>- Technology</a:t>
            </a:r>
          </a:p>
          <a:p>
            <a:endParaRPr lang="en-AU" i="1" smtClean="0"/>
          </a:p>
          <a:p>
            <a:r>
              <a:rPr lang="en-AU" i="1" smtClean="0"/>
              <a:t>Discuss</a:t>
            </a:r>
            <a:r>
              <a:rPr lang="en-AU" smtClean="0"/>
              <a:t> the different factors that are examined in each phase of the </a:t>
            </a:r>
            <a:r>
              <a:rPr lang="en-AU" b="1" smtClean="0"/>
              <a:t>PEST analysis</a:t>
            </a:r>
            <a:r>
              <a:rPr lang="en-AU" smtClean="0"/>
              <a:t>, and how they inform the preparation of budgets and financial planning. </a:t>
            </a:r>
            <a:endParaRPr lang="en-AU" i="1" smtClean="0"/>
          </a:p>
        </p:txBody>
      </p:sp>
      <p:sp>
        <p:nvSpPr>
          <p:cNvPr id="18436" name="Slide Number Placeholder 3"/>
          <p:cNvSpPr>
            <a:spLocks noGrp="1"/>
          </p:cNvSpPr>
          <p:nvPr>
            <p:ph type="sldNum" sz="quarter" idx="5"/>
          </p:nvPr>
        </p:nvSpPr>
        <p:spPr>
          <a:noFill/>
        </p:spPr>
        <p:txBody>
          <a:bodyPr/>
          <a:lstStyle/>
          <a:p>
            <a:fld id="{C5C98DEA-2E3E-4872-8DFA-02D1AD7174CC}" type="slidenum">
              <a:rPr lang="en-AU" smtClean="0"/>
              <a:pPr/>
              <a:t>16</a:t>
            </a:fld>
            <a:endParaRPr lang="en-AU" smtClean="0"/>
          </a:p>
        </p:txBody>
      </p:sp>
    </p:spTree>
    <p:extLst>
      <p:ext uri="{BB962C8B-B14F-4D97-AF65-F5344CB8AC3E}">
        <p14:creationId xmlns:p14="http://schemas.microsoft.com/office/powerpoint/2010/main" val="1261042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p:spPr>
        <p:txBody>
          <a:bodyPr/>
          <a:lstStyle/>
          <a:p>
            <a:r>
              <a:rPr lang="en-AU" smtClean="0"/>
              <a:t>Another form of ratio analysis to identify whether a business is performing well is determining cash flow trends.</a:t>
            </a:r>
          </a:p>
          <a:p>
            <a:endParaRPr lang="en-AU" smtClean="0"/>
          </a:p>
          <a:p>
            <a:r>
              <a:rPr lang="en-AU" smtClean="0"/>
              <a:t>This comprises of the:</a:t>
            </a:r>
          </a:p>
          <a:p>
            <a:pPr>
              <a:buFontTx/>
              <a:buChar char="-"/>
            </a:pPr>
            <a:r>
              <a:rPr lang="en-AU" smtClean="0"/>
              <a:t>Length of time to receive payments from debtors</a:t>
            </a:r>
          </a:p>
          <a:p>
            <a:pPr>
              <a:buFontTx/>
              <a:buChar char="-"/>
            </a:pPr>
            <a:r>
              <a:rPr lang="en-AU" smtClean="0"/>
              <a:t>Length of time to pay creditors</a:t>
            </a:r>
          </a:p>
          <a:p>
            <a:pPr>
              <a:buFontTx/>
              <a:buChar char="-"/>
            </a:pPr>
            <a:r>
              <a:rPr lang="en-AU" smtClean="0"/>
              <a:t>Length of time that stock takes to sell</a:t>
            </a:r>
          </a:p>
          <a:p>
            <a:pPr>
              <a:buFontTx/>
              <a:buChar char="-"/>
            </a:pPr>
            <a:endParaRPr lang="en-AU" smtClean="0"/>
          </a:p>
          <a:p>
            <a:r>
              <a:rPr lang="en-AU" smtClean="0"/>
              <a:t>Understanding cash flow helps identify any shortfalls or surpluses which result in smarter investment decisions and in turn the day-to-day financial management.</a:t>
            </a:r>
          </a:p>
          <a:p>
            <a:pPr>
              <a:buFontTx/>
              <a:buChar char="-"/>
            </a:pPr>
            <a:endParaRPr lang="en-AU" smtClean="0"/>
          </a:p>
        </p:txBody>
      </p:sp>
      <p:sp>
        <p:nvSpPr>
          <p:cNvPr id="19460" name="Slide Number Placeholder 3"/>
          <p:cNvSpPr txBox="1">
            <a:spLocks noGrp="1"/>
          </p:cNvSpPr>
          <p:nvPr/>
        </p:nvSpPr>
        <p:spPr bwMode="auto">
          <a:xfrm>
            <a:off x="3778250" y="9428163"/>
            <a:ext cx="2889250" cy="496887"/>
          </a:xfrm>
          <a:prstGeom prst="rect">
            <a:avLst/>
          </a:prstGeom>
          <a:noFill/>
          <a:ln w="9525">
            <a:noFill/>
            <a:miter lim="800000"/>
            <a:headEnd/>
            <a:tailEnd/>
          </a:ln>
        </p:spPr>
        <p:txBody>
          <a:bodyPr anchor="b"/>
          <a:lstStyle/>
          <a:p>
            <a:pPr algn="r" eaLnBrk="0" hangingPunct="0"/>
            <a:fld id="{90038068-19AB-4DD0-B38A-71D414A787EB}" type="slidenum">
              <a:rPr lang="en-AU" sz="1200"/>
              <a:pPr algn="r" eaLnBrk="0" hangingPunct="0"/>
              <a:t>17</a:t>
            </a:fld>
            <a:endParaRPr lang="en-AU" sz="1200"/>
          </a:p>
        </p:txBody>
      </p:sp>
    </p:spTree>
    <p:extLst>
      <p:ext uri="{BB962C8B-B14F-4D97-AF65-F5344CB8AC3E}">
        <p14:creationId xmlns:p14="http://schemas.microsoft.com/office/powerpoint/2010/main" val="3604393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p:spPr>
        <p:txBody>
          <a:bodyPr/>
          <a:lstStyle/>
          <a:p>
            <a:r>
              <a:rPr lang="en-AU" b="1" smtClean="0"/>
              <a:t>Sales</a:t>
            </a:r>
            <a:r>
              <a:rPr lang="en-AU" smtClean="0"/>
              <a:t> results have a direct relationship with many other areas of a business.  </a:t>
            </a:r>
          </a:p>
          <a:p>
            <a:endParaRPr lang="en-AU" smtClean="0"/>
          </a:p>
        </p:txBody>
      </p:sp>
      <p:sp>
        <p:nvSpPr>
          <p:cNvPr id="16388" name="Slide Number Placeholder 3"/>
          <p:cNvSpPr>
            <a:spLocks noGrp="1"/>
          </p:cNvSpPr>
          <p:nvPr>
            <p:ph type="sldNum" sz="quarter" idx="5"/>
          </p:nvPr>
        </p:nvSpPr>
        <p:spPr>
          <a:noFill/>
        </p:spPr>
        <p:txBody>
          <a:bodyPr/>
          <a:lstStyle/>
          <a:p>
            <a:fld id="{E231A24C-E5B3-4C94-A12C-C6D730DC1495}" type="slidenum">
              <a:rPr lang="en-AU" smtClean="0"/>
              <a:pPr/>
              <a:t>21</a:t>
            </a:fld>
            <a:endParaRPr lang="en-AU" smtClean="0"/>
          </a:p>
        </p:txBody>
      </p:sp>
    </p:spTree>
    <p:extLst>
      <p:ext uri="{BB962C8B-B14F-4D97-AF65-F5344CB8AC3E}">
        <p14:creationId xmlns:p14="http://schemas.microsoft.com/office/powerpoint/2010/main" val="1194138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p:spPr>
        <p:txBody>
          <a:bodyPr/>
          <a:lstStyle/>
          <a:p>
            <a:r>
              <a:rPr lang="en-AU" b="1" smtClean="0"/>
              <a:t>Fixed costs</a:t>
            </a:r>
            <a:r>
              <a:rPr lang="en-AU" smtClean="0"/>
              <a:t> are required expenses to keep the business running, but are not subject to changes in sales volume or business activity.  </a:t>
            </a:r>
            <a:r>
              <a:rPr lang="en-AU" b="1" smtClean="0"/>
              <a:t>Variable costs</a:t>
            </a:r>
            <a:r>
              <a:rPr lang="en-AU" smtClean="0"/>
              <a:t> change in direct proportion to changes in sales volume or business activity. </a:t>
            </a:r>
          </a:p>
          <a:p>
            <a:endParaRPr lang="en-AU" smtClean="0"/>
          </a:p>
          <a:p>
            <a:r>
              <a:rPr lang="en-AU" b="1" smtClean="0"/>
              <a:t>Direct costs</a:t>
            </a:r>
            <a:r>
              <a:rPr lang="en-AU" smtClean="0"/>
              <a:t> can be directly attributed to units of production or specific business activities.  </a:t>
            </a:r>
            <a:r>
              <a:rPr lang="en-AU" b="1" smtClean="0"/>
              <a:t>Indirect costs</a:t>
            </a:r>
            <a:r>
              <a:rPr lang="en-AU" smtClean="0"/>
              <a:t> are not related to specific product or activity, but are necessary for running the business.  They are known as overheads. </a:t>
            </a:r>
          </a:p>
          <a:p>
            <a:endParaRPr lang="en-AU" b="1" smtClean="0"/>
          </a:p>
        </p:txBody>
      </p:sp>
      <p:sp>
        <p:nvSpPr>
          <p:cNvPr id="17412" name="Slide Number Placeholder 3"/>
          <p:cNvSpPr>
            <a:spLocks noGrp="1"/>
          </p:cNvSpPr>
          <p:nvPr>
            <p:ph type="sldNum" sz="quarter" idx="5"/>
          </p:nvPr>
        </p:nvSpPr>
        <p:spPr>
          <a:noFill/>
        </p:spPr>
        <p:txBody>
          <a:bodyPr/>
          <a:lstStyle/>
          <a:p>
            <a:fld id="{7002A679-80D8-4D96-A7C2-CE5D5846C053}" type="slidenum">
              <a:rPr lang="en-AU" smtClean="0"/>
              <a:pPr/>
              <a:t>22</a:t>
            </a:fld>
            <a:endParaRPr lang="en-AU" smtClean="0"/>
          </a:p>
        </p:txBody>
      </p:sp>
    </p:spTree>
    <p:extLst>
      <p:ext uri="{BB962C8B-B14F-4D97-AF65-F5344CB8AC3E}">
        <p14:creationId xmlns:p14="http://schemas.microsoft.com/office/powerpoint/2010/main" val="115337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p:spPr>
        <p:txBody>
          <a:bodyPr/>
          <a:lstStyle/>
          <a:p>
            <a:r>
              <a:rPr lang="en-AU" b="1" smtClean="0"/>
              <a:t>Cash flow budgets </a:t>
            </a:r>
            <a:r>
              <a:rPr lang="en-AU" smtClean="0"/>
              <a:t>must consider and capture </a:t>
            </a:r>
            <a:r>
              <a:rPr lang="en-AU" b="1" smtClean="0"/>
              <a:t>aged debtors</a:t>
            </a:r>
            <a:r>
              <a:rPr lang="en-AU" smtClean="0"/>
              <a:t>, </a:t>
            </a:r>
            <a:r>
              <a:rPr lang="en-AU" b="1" smtClean="0"/>
              <a:t>GST payable </a:t>
            </a:r>
            <a:r>
              <a:rPr lang="en-AU" smtClean="0"/>
              <a:t>and the timing of expense payments </a:t>
            </a:r>
          </a:p>
          <a:p>
            <a:endParaRPr lang="en-AU" smtClean="0"/>
          </a:p>
          <a:p>
            <a:r>
              <a:rPr lang="en-AU" i="1" smtClean="0"/>
              <a:t>Discuss </a:t>
            </a:r>
            <a:r>
              <a:rPr lang="en-AU" smtClean="0"/>
              <a:t>the use of the cash flow budget in financial management, particularly in ensuring expenses can be covered, and identifying need for borrowing finance</a:t>
            </a:r>
            <a:endParaRPr lang="en-AU" i="1" smtClean="0"/>
          </a:p>
        </p:txBody>
      </p:sp>
      <p:sp>
        <p:nvSpPr>
          <p:cNvPr id="18436" name="Slide Number Placeholder 3"/>
          <p:cNvSpPr>
            <a:spLocks noGrp="1"/>
          </p:cNvSpPr>
          <p:nvPr>
            <p:ph type="sldNum" sz="quarter" idx="5"/>
          </p:nvPr>
        </p:nvSpPr>
        <p:spPr>
          <a:noFill/>
        </p:spPr>
        <p:txBody>
          <a:bodyPr/>
          <a:lstStyle/>
          <a:p>
            <a:fld id="{B4CE7E11-A4A1-4378-A3B7-26302B24259F}" type="slidenum">
              <a:rPr lang="en-AU" smtClean="0"/>
              <a:pPr/>
              <a:t>23</a:t>
            </a:fld>
            <a:endParaRPr lang="en-AU" smtClean="0"/>
          </a:p>
        </p:txBody>
      </p:sp>
    </p:spTree>
    <p:extLst>
      <p:ext uri="{BB962C8B-B14F-4D97-AF65-F5344CB8AC3E}">
        <p14:creationId xmlns:p14="http://schemas.microsoft.com/office/powerpoint/2010/main" val="33459690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p:spPr>
        <p:txBody>
          <a:bodyPr/>
          <a:lstStyle/>
          <a:p>
            <a:r>
              <a:rPr lang="en-AU" b="1" smtClean="0"/>
              <a:t>Budget notes </a:t>
            </a:r>
            <a:r>
              <a:rPr lang="en-AU" smtClean="0"/>
              <a:t>are used to explain any key assumptions on which the budget is based, or any significant issues expected to impact the budget</a:t>
            </a:r>
          </a:p>
          <a:p>
            <a:endParaRPr lang="en-AU" smtClean="0"/>
          </a:p>
          <a:p>
            <a:r>
              <a:rPr lang="en-AU" i="1" smtClean="0"/>
              <a:t>Discuss</a:t>
            </a:r>
            <a:r>
              <a:rPr lang="en-AU" smtClean="0"/>
              <a:t> additional functions of budget notes such as explaining reporting requirements and plans for monitoring</a:t>
            </a:r>
          </a:p>
          <a:p>
            <a:endParaRPr lang="en-AU" smtClean="0"/>
          </a:p>
          <a:p>
            <a:r>
              <a:rPr lang="en-AU" i="1" smtClean="0"/>
              <a:t>Discuss </a:t>
            </a:r>
            <a:r>
              <a:rPr lang="en-AU" smtClean="0"/>
              <a:t>the importance of </a:t>
            </a:r>
            <a:r>
              <a:rPr lang="en-AU" b="1" smtClean="0"/>
              <a:t>clearly communicating </a:t>
            </a:r>
            <a:r>
              <a:rPr lang="en-AU" smtClean="0"/>
              <a:t>the budget across the organisation, and the impact this has on budget implementation and financial management overall</a:t>
            </a:r>
          </a:p>
          <a:p>
            <a:endParaRPr lang="en-AU" smtClean="0"/>
          </a:p>
          <a:p>
            <a:r>
              <a:rPr lang="en-AU" i="1" smtClean="0"/>
              <a:t>Discuss</a:t>
            </a:r>
            <a:r>
              <a:rPr lang="en-AU" smtClean="0"/>
              <a:t> any </a:t>
            </a:r>
            <a:r>
              <a:rPr lang="en-AU" b="1" smtClean="0"/>
              <a:t>risks</a:t>
            </a:r>
            <a:r>
              <a:rPr lang="en-AU" smtClean="0"/>
              <a:t> that have potential to impact on budgets and financial management, and how they can be mitigated or controlled</a:t>
            </a:r>
          </a:p>
          <a:p>
            <a:endParaRPr lang="en-AU" smtClean="0"/>
          </a:p>
          <a:p>
            <a:r>
              <a:rPr lang="en-AU" i="1" smtClean="0"/>
              <a:t>Discuss </a:t>
            </a:r>
            <a:r>
              <a:rPr lang="en-AU" smtClean="0"/>
              <a:t>the delegation of </a:t>
            </a:r>
            <a:r>
              <a:rPr lang="en-AU" b="1" smtClean="0"/>
              <a:t>roles and responsibilities </a:t>
            </a:r>
            <a:r>
              <a:rPr lang="en-AU" smtClean="0"/>
              <a:t>in the implementation of budgets. This should include consideration of internal control principles such as segregation of duties and lines of authority for reporting. </a:t>
            </a:r>
            <a:endParaRPr lang="en-AU" i="1" smtClean="0"/>
          </a:p>
          <a:p>
            <a:endParaRPr lang="en-AU" smtClean="0"/>
          </a:p>
          <a:p>
            <a:endParaRPr lang="en-AU" smtClean="0"/>
          </a:p>
        </p:txBody>
      </p:sp>
      <p:sp>
        <p:nvSpPr>
          <p:cNvPr id="19460" name="Slide Number Placeholder 3"/>
          <p:cNvSpPr>
            <a:spLocks noGrp="1"/>
          </p:cNvSpPr>
          <p:nvPr>
            <p:ph type="sldNum" sz="quarter" idx="5"/>
          </p:nvPr>
        </p:nvSpPr>
        <p:spPr>
          <a:noFill/>
        </p:spPr>
        <p:txBody>
          <a:bodyPr/>
          <a:lstStyle/>
          <a:p>
            <a:fld id="{0387B991-EAC7-4656-AA1A-1CA4313B1567}" type="slidenum">
              <a:rPr lang="en-AU" smtClean="0"/>
              <a:pPr/>
              <a:t>24</a:t>
            </a:fld>
            <a:endParaRPr lang="en-AU" smtClean="0"/>
          </a:p>
        </p:txBody>
      </p:sp>
    </p:spTree>
    <p:extLst>
      <p:ext uri="{BB962C8B-B14F-4D97-AF65-F5344CB8AC3E}">
        <p14:creationId xmlns:p14="http://schemas.microsoft.com/office/powerpoint/2010/main" val="1665689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r>
              <a:rPr lang="en-AU" i="1" smtClean="0"/>
              <a:t>Discuss </a:t>
            </a:r>
            <a:r>
              <a:rPr lang="en-AU" smtClean="0"/>
              <a:t>the implications of constantly reviewing budgets in light of flawed assumptions or new information. </a:t>
            </a:r>
          </a:p>
          <a:p>
            <a:endParaRPr lang="en-AU" smtClean="0"/>
          </a:p>
          <a:p>
            <a:r>
              <a:rPr lang="en-AU" i="1" smtClean="0"/>
              <a:t>Discuss </a:t>
            </a:r>
            <a:r>
              <a:rPr lang="en-AU" smtClean="0"/>
              <a:t>circumstances where revising a budget may be necessary. </a:t>
            </a:r>
          </a:p>
          <a:p>
            <a:endParaRPr lang="en-AU" smtClean="0"/>
          </a:p>
          <a:p>
            <a:endParaRPr lang="en-AU" i="1" smtClean="0"/>
          </a:p>
        </p:txBody>
      </p:sp>
      <p:sp>
        <p:nvSpPr>
          <p:cNvPr id="20484" name="Slide Number Placeholder 3"/>
          <p:cNvSpPr txBox="1">
            <a:spLocks noGrp="1"/>
          </p:cNvSpPr>
          <p:nvPr/>
        </p:nvSpPr>
        <p:spPr bwMode="auto">
          <a:xfrm>
            <a:off x="3778250" y="9428163"/>
            <a:ext cx="2889250" cy="496887"/>
          </a:xfrm>
          <a:prstGeom prst="rect">
            <a:avLst/>
          </a:prstGeom>
          <a:noFill/>
          <a:ln w="9525">
            <a:noFill/>
            <a:miter lim="800000"/>
            <a:headEnd/>
            <a:tailEnd/>
          </a:ln>
        </p:spPr>
        <p:txBody>
          <a:bodyPr anchor="b"/>
          <a:lstStyle/>
          <a:p>
            <a:pPr algn="r" eaLnBrk="0" hangingPunct="0"/>
            <a:fld id="{24A5A587-72C9-4087-9994-920E1DE76DE6}" type="slidenum">
              <a:rPr lang="en-AU" sz="1200"/>
              <a:pPr algn="r" eaLnBrk="0" hangingPunct="0"/>
              <a:t>25</a:t>
            </a:fld>
            <a:endParaRPr lang="en-AU" sz="1200"/>
          </a:p>
        </p:txBody>
      </p:sp>
    </p:spTree>
    <p:extLst>
      <p:ext uri="{BB962C8B-B14F-4D97-AF65-F5344CB8AC3E}">
        <p14:creationId xmlns:p14="http://schemas.microsoft.com/office/powerpoint/2010/main" val="39392703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p:spPr>
        <p:txBody>
          <a:bodyPr/>
          <a:lstStyle/>
          <a:p>
            <a:endParaRPr lang="en-AU" smtClean="0"/>
          </a:p>
        </p:txBody>
      </p:sp>
      <p:sp>
        <p:nvSpPr>
          <p:cNvPr id="21508" name="Slide Number Placeholder 3"/>
          <p:cNvSpPr>
            <a:spLocks noGrp="1"/>
          </p:cNvSpPr>
          <p:nvPr>
            <p:ph type="sldNum" sz="quarter" idx="5"/>
          </p:nvPr>
        </p:nvSpPr>
        <p:spPr>
          <a:noFill/>
        </p:spPr>
        <p:txBody>
          <a:bodyPr/>
          <a:lstStyle/>
          <a:p>
            <a:fld id="{DDB4EA7D-11D9-4A19-94C8-0CFF24EE279E}" type="slidenum">
              <a:rPr lang="en-AU" smtClean="0"/>
              <a:pPr/>
              <a:t>26</a:t>
            </a:fld>
            <a:endParaRPr lang="en-AU" smtClean="0"/>
          </a:p>
        </p:txBody>
      </p:sp>
    </p:spTree>
    <p:extLst>
      <p:ext uri="{BB962C8B-B14F-4D97-AF65-F5344CB8AC3E}">
        <p14:creationId xmlns:p14="http://schemas.microsoft.com/office/powerpoint/2010/main" val="1496941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p:spPr>
        <p:txBody>
          <a:bodyPr/>
          <a:lstStyle/>
          <a:p>
            <a:r>
              <a:rPr lang="en-AU" i="1" smtClean="0"/>
              <a:t>Discuss</a:t>
            </a:r>
            <a:r>
              <a:rPr lang="en-AU" smtClean="0"/>
              <a:t> the identification of variances and the importance of ranking them in terms of significance to determine the course of action required. </a:t>
            </a:r>
            <a:endParaRPr lang="en-AU" i="1" smtClean="0"/>
          </a:p>
        </p:txBody>
      </p:sp>
      <p:sp>
        <p:nvSpPr>
          <p:cNvPr id="13316" name="Slide Number Placeholder 3"/>
          <p:cNvSpPr>
            <a:spLocks noGrp="1"/>
          </p:cNvSpPr>
          <p:nvPr>
            <p:ph type="sldNum" sz="quarter" idx="5"/>
          </p:nvPr>
        </p:nvSpPr>
        <p:spPr>
          <a:noFill/>
        </p:spPr>
        <p:txBody>
          <a:bodyPr/>
          <a:lstStyle/>
          <a:p>
            <a:fld id="{3EE17026-4D99-467E-85C0-BAF61B2A3185}" type="slidenum">
              <a:rPr lang="en-AU" smtClean="0"/>
              <a:pPr/>
              <a:t>30</a:t>
            </a:fld>
            <a:endParaRPr lang="en-AU" smtClean="0"/>
          </a:p>
        </p:txBody>
      </p:sp>
    </p:spTree>
    <p:extLst>
      <p:ext uri="{BB962C8B-B14F-4D97-AF65-F5344CB8AC3E}">
        <p14:creationId xmlns:p14="http://schemas.microsoft.com/office/powerpoint/2010/main" val="2826308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r>
              <a:rPr lang="en-US" smtClean="0"/>
              <a:t>The principals of accounting deal predominately with the reporting of past financial transactions however some are also relevant in relation to forecasting and budget setting.  Those that form part of this category are:</a:t>
            </a:r>
          </a:p>
          <a:p>
            <a:pPr>
              <a:buFontTx/>
              <a:buChar char="-"/>
            </a:pPr>
            <a:r>
              <a:rPr lang="en-US" smtClean="0"/>
              <a:t>The matching principal</a:t>
            </a:r>
          </a:p>
          <a:p>
            <a:pPr>
              <a:buFontTx/>
              <a:buChar char="-"/>
            </a:pPr>
            <a:r>
              <a:rPr lang="en-US" smtClean="0"/>
              <a:t>Account groups</a:t>
            </a:r>
          </a:p>
          <a:p>
            <a:pPr>
              <a:buFontTx/>
              <a:buChar char="-"/>
            </a:pPr>
            <a:r>
              <a:rPr lang="en-US" smtClean="0"/>
              <a:t>Time periods</a:t>
            </a:r>
          </a:p>
          <a:p>
            <a:r>
              <a:rPr lang="en-US" smtClean="0"/>
              <a:t>Using the accounting principals enables actual profitability and financial performance be evaluated more accurately.</a:t>
            </a:r>
          </a:p>
        </p:txBody>
      </p:sp>
    </p:spTree>
    <p:extLst>
      <p:ext uri="{BB962C8B-B14F-4D97-AF65-F5344CB8AC3E}">
        <p14:creationId xmlns:p14="http://schemas.microsoft.com/office/powerpoint/2010/main" val="111240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p:spPr>
        <p:txBody>
          <a:bodyPr/>
          <a:lstStyle/>
          <a:p>
            <a:r>
              <a:rPr lang="en-AU" smtClean="0"/>
              <a:t>Every organisation has a</a:t>
            </a:r>
            <a:r>
              <a:rPr lang="en-AU" i="1" smtClean="0"/>
              <a:t> </a:t>
            </a:r>
            <a:r>
              <a:rPr lang="en-AU" smtClean="0"/>
              <a:t>need to review financial management systems, particularly those that determine how budgets are developed and established. </a:t>
            </a:r>
            <a:endParaRPr lang="en-AU" i="1" smtClean="0"/>
          </a:p>
        </p:txBody>
      </p:sp>
      <p:sp>
        <p:nvSpPr>
          <p:cNvPr id="14340" name="Slide Number Placeholder 3"/>
          <p:cNvSpPr>
            <a:spLocks noGrp="1"/>
          </p:cNvSpPr>
          <p:nvPr>
            <p:ph type="sldNum" sz="quarter" idx="5"/>
          </p:nvPr>
        </p:nvSpPr>
        <p:spPr>
          <a:noFill/>
        </p:spPr>
        <p:txBody>
          <a:bodyPr/>
          <a:lstStyle/>
          <a:p>
            <a:fld id="{F9223BBD-249E-4CE2-9E4B-CD28CBE23DA6}" type="slidenum">
              <a:rPr lang="en-AU" smtClean="0"/>
              <a:pPr/>
              <a:t>31</a:t>
            </a:fld>
            <a:endParaRPr lang="en-AU" smtClean="0"/>
          </a:p>
        </p:txBody>
      </p:sp>
    </p:spTree>
    <p:extLst>
      <p:ext uri="{BB962C8B-B14F-4D97-AF65-F5344CB8AC3E}">
        <p14:creationId xmlns:p14="http://schemas.microsoft.com/office/powerpoint/2010/main" val="35725295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r>
              <a:rPr lang="en-US" smtClean="0"/>
              <a:t>While an organisation has a responsibility to product accurate reports for internal purposes there are also a number of legal requirements in relation to reporting.</a:t>
            </a:r>
          </a:p>
          <a:p>
            <a:endParaRPr lang="en-US" smtClean="0"/>
          </a:p>
          <a:p>
            <a:r>
              <a:rPr lang="en-US" smtClean="0"/>
              <a:t>ASIC has requirements that need to be adhered to in relation to the Presentation of Financial Statements to ensure information is correctly prepared, lodged and retained in accordance with legislative requirements.  Whereas the Australian Taxation Office (ATO) requires the reporting of taxation obligations and entitlements for items such as:</a:t>
            </a:r>
          </a:p>
          <a:p>
            <a:pPr>
              <a:buFontTx/>
              <a:buChar char="-"/>
            </a:pPr>
            <a:r>
              <a:rPr lang="en-US" smtClean="0"/>
              <a:t>GST</a:t>
            </a:r>
          </a:p>
          <a:p>
            <a:pPr>
              <a:buFontTx/>
              <a:buChar char="-"/>
            </a:pPr>
            <a:r>
              <a:rPr lang="en-US" smtClean="0"/>
              <a:t>PAYG</a:t>
            </a:r>
          </a:p>
          <a:p>
            <a:pPr>
              <a:buFontTx/>
              <a:buChar char="-"/>
            </a:pPr>
            <a:r>
              <a:rPr lang="en-US" smtClean="0"/>
              <a:t>LCT</a:t>
            </a:r>
          </a:p>
          <a:p>
            <a:pPr>
              <a:buFontTx/>
              <a:buChar char="-"/>
            </a:pPr>
            <a:r>
              <a:rPr lang="en-US" smtClean="0"/>
              <a:t>Fringe benefits tax installments</a:t>
            </a:r>
          </a:p>
          <a:p>
            <a:pPr>
              <a:buFontTx/>
              <a:buChar char="-"/>
            </a:pPr>
            <a:endParaRPr lang="en-US" smtClean="0"/>
          </a:p>
        </p:txBody>
      </p:sp>
    </p:spTree>
    <p:extLst>
      <p:ext uri="{BB962C8B-B14F-4D97-AF65-F5344CB8AC3E}">
        <p14:creationId xmlns:p14="http://schemas.microsoft.com/office/powerpoint/2010/main" val="1095195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r>
              <a:rPr lang="en-US" smtClean="0"/>
              <a:t>Financial probity ensures that in financial matters there is full accountability in relation to any advice or transaction in which an individual may be involved. When in the position of having financial responsibilities, it is important to observe the principles of the relevant financial management legislation.  For individuals who are members of a professional association there is normally a Code of Conduct to adhere to.  Many organisations also have internal codes of conduct which cover the expectations and responsibilities of their employees.  Failure to comply with these codes can result in a number of penalites. </a:t>
            </a:r>
          </a:p>
        </p:txBody>
      </p:sp>
    </p:spTree>
    <p:extLst>
      <p:ext uri="{BB962C8B-B14F-4D97-AF65-F5344CB8AC3E}">
        <p14:creationId xmlns:p14="http://schemas.microsoft.com/office/powerpoint/2010/main" val="1863518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r>
              <a:rPr lang="en-AU" smtClean="0"/>
              <a:t>Statutory requirements include:  </a:t>
            </a:r>
          </a:p>
          <a:p>
            <a:r>
              <a:rPr lang="en-AU" smtClean="0"/>
              <a:t>- </a:t>
            </a:r>
            <a:r>
              <a:rPr lang="en-AU" b="1" smtClean="0"/>
              <a:t>Taxation requirements </a:t>
            </a:r>
            <a:r>
              <a:rPr lang="en-AU" smtClean="0"/>
              <a:t>on establishing budgets, particularly in relation to lodgement dates </a:t>
            </a:r>
          </a:p>
          <a:p>
            <a:endParaRPr lang="en-AU" smtClean="0"/>
          </a:p>
          <a:p>
            <a:r>
              <a:rPr lang="en-AU" b="1" smtClean="0"/>
              <a:t>- National Privacy Principles </a:t>
            </a:r>
            <a:r>
              <a:rPr lang="en-AU" smtClean="0"/>
              <a:t>particularly relating to financial records for staff, clients and suppliers</a:t>
            </a:r>
            <a:endParaRPr lang="en-AU" i="1" smtClean="0"/>
          </a:p>
          <a:p>
            <a:endParaRPr lang="en-AU" smtClean="0"/>
          </a:p>
          <a:p>
            <a:r>
              <a:rPr lang="en-AU" b="1" smtClean="0"/>
              <a:t>- Australian Accounting Standards</a:t>
            </a:r>
            <a:r>
              <a:rPr lang="en-AU" smtClean="0"/>
              <a:t> and </a:t>
            </a:r>
            <a:r>
              <a:rPr lang="en-AU" b="1" smtClean="0"/>
              <a:t>Statements of Accounting Standards (SAC’S) </a:t>
            </a:r>
            <a:r>
              <a:rPr lang="en-AU" smtClean="0"/>
              <a:t>are the rules, practices and procedures that must be complied with when preparing financial reports.</a:t>
            </a:r>
          </a:p>
        </p:txBody>
      </p:sp>
      <p:sp>
        <p:nvSpPr>
          <p:cNvPr id="20484" name="Slide Number Placeholder 3"/>
          <p:cNvSpPr>
            <a:spLocks noGrp="1"/>
          </p:cNvSpPr>
          <p:nvPr>
            <p:ph type="sldNum" sz="quarter" idx="5"/>
          </p:nvPr>
        </p:nvSpPr>
        <p:spPr>
          <a:noFill/>
        </p:spPr>
        <p:txBody>
          <a:bodyPr/>
          <a:lstStyle/>
          <a:p>
            <a:fld id="{21C69AD1-396C-4704-9EB8-F4176C3D6894}" type="slidenum">
              <a:rPr lang="en-AU" smtClean="0"/>
              <a:pPr/>
              <a:t>6</a:t>
            </a:fld>
            <a:endParaRPr lang="en-AU" smtClean="0"/>
          </a:p>
        </p:txBody>
      </p:sp>
    </p:spTree>
    <p:extLst>
      <p:ext uri="{BB962C8B-B14F-4D97-AF65-F5344CB8AC3E}">
        <p14:creationId xmlns:p14="http://schemas.microsoft.com/office/powerpoint/2010/main" val="3996740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p:spPr>
        <p:txBody>
          <a:bodyPr/>
          <a:lstStyle/>
          <a:p>
            <a:r>
              <a:rPr lang="en-AU" smtClean="0"/>
              <a:t>Organisational requirements comprise of:</a:t>
            </a:r>
          </a:p>
          <a:p>
            <a:r>
              <a:rPr lang="en-AU" b="1" smtClean="0"/>
              <a:t>- policies and procedures</a:t>
            </a:r>
            <a:r>
              <a:rPr lang="en-AU" smtClean="0"/>
              <a:t> for financial management of an organisation </a:t>
            </a:r>
          </a:p>
          <a:p>
            <a:r>
              <a:rPr lang="en-AU" smtClean="0"/>
              <a:t>- operational </a:t>
            </a:r>
            <a:r>
              <a:rPr lang="en-AU" b="1" smtClean="0"/>
              <a:t>structure</a:t>
            </a:r>
            <a:r>
              <a:rPr lang="en-AU" smtClean="0"/>
              <a:t> of organisations including </a:t>
            </a:r>
            <a:r>
              <a:rPr lang="en-AU" b="1" smtClean="0"/>
              <a:t>financial delegations</a:t>
            </a:r>
          </a:p>
          <a:p>
            <a:r>
              <a:rPr lang="en-AU" b="1" smtClean="0"/>
              <a:t>- </a:t>
            </a:r>
            <a:r>
              <a:rPr lang="en-AU" smtClean="0"/>
              <a:t>sound </a:t>
            </a:r>
            <a:r>
              <a:rPr lang="en-AU" b="1" smtClean="0"/>
              <a:t>internal control </a:t>
            </a:r>
            <a:r>
              <a:rPr lang="en-AU" smtClean="0"/>
              <a:t>mechanisms which relate to completeness, accuracy, authorisation, validity, errors handling, presentation and disclosure and segregation of duties.</a:t>
            </a:r>
          </a:p>
          <a:p>
            <a:endParaRPr lang="en-AU" smtClean="0"/>
          </a:p>
          <a:p>
            <a:endParaRPr lang="en-AU" b="1" smtClean="0"/>
          </a:p>
        </p:txBody>
      </p:sp>
      <p:sp>
        <p:nvSpPr>
          <p:cNvPr id="21508" name="Slide Number Placeholder 3"/>
          <p:cNvSpPr>
            <a:spLocks noGrp="1"/>
          </p:cNvSpPr>
          <p:nvPr>
            <p:ph type="sldNum" sz="quarter" idx="5"/>
          </p:nvPr>
        </p:nvSpPr>
        <p:spPr>
          <a:noFill/>
        </p:spPr>
        <p:txBody>
          <a:bodyPr/>
          <a:lstStyle/>
          <a:p>
            <a:fld id="{B29743CD-A63F-45B3-A778-1A72E6444D80}" type="slidenum">
              <a:rPr lang="en-AU" smtClean="0"/>
              <a:pPr/>
              <a:t>7</a:t>
            </a:fld>
            <a:endParaRPr lang="en-AU" smtClean="0"/>
          </a:p>
        </p:txBody>
      </p:sp>
    </p:spTree>
    <p:extLst>
      <p:ext uri="{BB962C8B-B14F-4D97-AF65-F5344CB8AC3E}">
        <p14:creationId xmlns:p14="http://schemas.microsoft.com/office/powerpoint/2010/main" val="1169344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r>
              <a:rPr lang="en-AU" b="1" smtClean="0"/>
              <a:t>Financial accounting</a:t>
            </a:r>
            <a:r>
              <a:rPr lang="en-AU" smtClean="0"/>
              <a:t> produces financial data to prepare financial statements that comply with statutory requirements such as the Statement of Financial Position and Statement of Financial Performance, principally to provide information to external stakeholders such as </a:t>
            </a:r>
            <a:r>
              <a:rPr lang="en-AU" i="1" smtClean="0"/>
              <a:t>government agencies, shareholders, financiers, etc. </a:t>
            </a:r>
            <a:r>
              <a:rPr lang="en-AU" smtClean="0"/>
              <a:t>Financial accounting</a:t>
            </a:r>
            <a:r>
              <a:rPr lang="en-AU" i="1" smtClean="0"/>
              <a:t> </a:t>
            </a:r>
            <a:r>
              <a:rPr lang="en-US" smtClean="0"/>
              <a:t>encompasses the entire means to monitor and control assets, liabilities, revenue and expenses.</a:t>
            </a:r>
            <a:endParaRPr lang="en-US" smtClean="0">
              <a:hlinkClick r:id="rId3"/>
            </a:endParaRPr>
          </a:p>
          <a:p>
            <a:endParaRPr lang="en-AU" b="1" smtClean="0"/>
          </a:p>
          <a:p>
            <a:r>
              <a:rPr lang="en-AU" b="1" smtClean="0"/>
              <a:t>Management accounting </a:t>
            </a:r>
            <a:r>
              <a:rPr lang="en-AU" smtClean="0"/>
              <a:t>produces reports to inform decision making by managers for day-to-day operations. </a:t>
            </a:r>
            <a:r>
              <a:rPr lang="en-US" smtClean="0"/>
              <a:t>These reports typically show the amount of available cash, sales revenue, accounts payable and accounts receivable, inventory (stock) etc.</a:t>
            </a:r>
            <a:endParaRPr lang="en-AU" smtClean="0"/>
          </a:p>
        </p:txBody>
      </p:sp>
      <p:sp>
        <p:nvSpPr>
          <p:cNvPr id="22532" name="Slide Number Placeholder 3"/>
          <p:cNvSpPr>
            <a:spLocks noGrp="1"/>
          </p:cNvSpPr>
          <p:nvPr>
            <p:ph type="sldNum" sz="quarter" idx="5"/>
          </p:nvPr>
        </p:nvSpPr>
        <p:spPr>
          <a:noFill/>
        </p:spPr>
        <p:txBody>
          <a:bodyPr/>
          <a:lstStyle/>
          <a:p>
            <a:fld id="{997F3F21-2310-4768-A1EE-01C69D0A535B}" type="slidenum">
              <a:rPr lang="en-AU" smtClean="0"/>
              <a:pPr/>
              <a:t>8</a:t>
            </a:fld>
            <a:endParaRPr lang="en-AU" smtClean="0"/>
          </a:p>
        </p:txBody>
      </p:sp>
    </p:spTree>
    <p:extLst>
      <p:ext uri="{BB962C8B-B14F-4D97-AF65-F5344CB8AC3E}">
        <p14:creationId xmlns:p14="http://schemas.microsoft.com/office/powerpoint/2010/main" val="909109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r>
              <a:rPr lang="en-AU" smtClean="0"/>
              <a:t>To assist in ensuring the requirements of financial management is adhered to, it is important that the informed stored and generated in an</a:t>
            </a:r>
            <a:r>
              <a:rPr lang="en-AU" b="1" smtClean="0"/>
              <a:t> accounting information system </a:t>
            </a:r>
            <a:r>
              <a:rPr lang="en-AU" smtClean="0"/>
              <a:t>is: </a:t>
            </a:r>
            <a:r>
              <a:rPr lang="en-AU" i="1" smtClean="0"/>
              <a:t>effective, efficient, confidential, valid, available, compliant</a:t>
            </a:r>
          </a:p>
          <a:p>
            <a:endParaRPr lang="en-AU" i="1" smtClean="0"/>
          </a:p>
          <a:p>
            <a:r>
              <a:rPr lang="en-AU" b="1" smtClean="0"/>
              <a:t>CIS general controls</a:t>
            </a:r>
            <a:r>
              <a:rPr lang="en-AU" smtClean="0"/>
              <a:t> are:</a:t>
            </a:r>
          </a:p>
          <a:p>
            <a:pPr>
              <a:buFontTx/>
              <a:buChar char="•"/>
            </a:pPr>
            <a:r>
              <a:rPr lang="en-AU" smtClean="0"/>
              <a:t>Organisational and management controls</a:t>
            </a:r>
          </a:p>
          <a:p>
            <a:pPr>
              <a:buFontTx/>
              <a:buChar char="•"/>
            </a:pPr>
            <a:r>
              <a:rPr lang="en-AU" smtClean="0"/>
              <a:t>Systems development and maintenance controls</a:t>
            </a:r>
            <a:endParaRPr lang="en-AU" b="1" smtClean="0"/>
          </a:p>
          <a:p>
            <a:pPr>
              <a:buFontTx/>
              <a:buChar char="•"/>
            </a:pPr>
            <a:r>
              <a:rPr lang="en-AU" smtClean="0"/>
              <a:t>Computer operation controls</a:t>
            </a:r>
          </a:p>
          <a:p>
            <a:pPr>
              <a:buFontTx/>
              <a:buChar char="•"/>
            </a:pPr>
            <a:r>
              <a:rPr lang="en-AU" smtClean="0"/>
              <a:t>Hardware and software controls</a:t>
            </a:r>
          </a:p>
          <a:p>
            <a:pPr>
              <a:buFontTx/>
              <a:buChar char="•"/>
            </a:pPr>
            <a:r>
              <a:rPr lang="en-AU" smtClean="0"/>
              <a:t>Data entry controls</a:t>
            </a:r>
          </a:p>
          <a:p>
            <a:pPr>
              <a:buFontTx/>
              <a:buChar char="•"/>
            </a:pPr>
            <a:r>
              <a:rPr lang="en-AU" smtClean="0"/>
              <a:t>Backup and recovery controls</a:t>
            </a:r>
          </a:p>
          <a:p>
            <a:pPr>
              <a:buFontTx/>
              <a:buChar char="•"/>
            </a:pPr>
            <a:endParaRPr lang="en-AU" smtClean="0"/>
          </a:p>
          <a:p>
            <a:r>
              <a:rPr lang="en-AU" smtClean="0"/>
              <a:t>Discuss potential for software to be used for different functions within financial management, particularly </a:t>
            </a:r>
            <a:r>
              <a:rPr lang="en-AU" i="1" smtClean="0"/>
              <a:t>data entry and storage </a:t>
            </a:r>
            <a:r>
              <a:rPr lang="en-AU" smtClean="0"/>
              <a:t>versus </a:t>
            </a:r>
            <a:r>
              <a:rPr lang="en-AU" i="1" smtClean="0"/>
              <a:t>data analysis and reporting</a:t>
            </a:r>
          </a:p>
        </p:txBody>
      </p:sp>
      <p:sp>
        <p:nvSpPr>
          <p:cNvPr id="23556" name="Slide Number Placeholder 3"/>
          <p:cNvSpPr>
            <a:spLocks noGrp="1"/>
          </p:cNvSpPr>
          <p:nvPr>
            <p:ph type="sldNum" sz="quarter" idx="5"/>
          </p:nvPr>
        </p:nvSpPr>
        <p:spPr>
          <a:noFill/>
        </p:spPr>
        <p:txBody>
          <a:bodyPr/>
          <a:lstStyle/>
          <a:p>
            <a:fld id="{C07D9C09-43ED-41F2-B1E6-8801AB6A7F98}" type="slidenum">
              <a:rPr lang="en-AU" smtClean="0"/>
              <a:pPr/>
              <a:t>9</a:t>
            </a:fld>
            <a:endParaRPr lang="en-AU" smtClean="0"/>
          </a:p>
        </p:txBody>
      </p:sp>
    </p:spTree>
    <p:extLst>
      <p:ext uri="{BB962C8B-B14F-4D97-AF65-F5344CB8AC3E}">
        <p14:creationId xmlns:p14="http://schemas.microsoft.com/office/powerpoint/2010/main" val="725112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r>
              <a:rPr lang="en-AU" b="1" smtClean="0"/>
              <a:t>Financial </a:t>
            </a:r>
            <a:r>
              <a:rPr lang="en-AU" smtClean="0"/>
              <a:t>reports summarise financial data to reflect the financial status of the organisation. </a:t>
            </a:r>
          </a:p>
          <a:p>
            <a:endParaRPr lang="en-AU" smtClean="0"/>
          </a:p>
          <a:p>
            <a:r>
              <a:rPr lang="en-AU" i="1" smtClean="0"/>
              <a:t>Discuss </a:t>
            </a:r>
            <a:r>
              <a:rPr lang="en-AU" smtClean="0"/>
              <a:t>the need for and value of financial reports in preparing budgets. </a:t>
            </a:r>
            <a:endParaRPr lang="en-AU" i="1" smtClean="0"/>
          </a:p>
        </p:txBody>
      </p:sp>
      <p:sp>
        <p:nvSpPr>
          <p:cNvPr id="15364" name="Slide Number Placeholder 3"/>
          <p:cNvSpPr>
            <a:spLocks noGrp="1"/>
          </p:cNvSpPr>
          <p:nvPr>
            <p:ph type="sldNum" sz="quarter" idx="5"/>
          </p:nvPr>
        </p:nvSpPr>
        <p:spPr>
          <a:noFill/>
        </p:spPr>
        <p:txBody>
          <a:bodyPr/>
          <a:lstStyle/>
          <a:p>
            <a:fld id="{E0631B8B-2A7C-4C9D-A737-6E7782CC8382}" type="slidenum">
              <a:rPr lang="en-AU" smtClean="0"/>
              <a:pPr/>
              <a:t>13</a:t>
            </a:fld>
            <a:endParaRPr lang="en-AU" smtClean="0"/>
          </a:p>
        </p:txBody>
      </p:sp>
    </p:spTree>
    <p:extLst>
      <p:ext uri="{BB962C8B-B14F-4D97-AF65-F5344CB8AC3E}">
        <p14:creationId xmlns:p14="http://schemas.microsoft.com/office/powerpoint/2010/main" val="2081696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p:spPr>
        <p:txBody>
          <a:bodyPr/>
          <a:lstStyle/>
          <a:p>
            <a:r>
              <a:rPr lang="en-AU" b="1" smtClean="0"/>
              <a:t>Budgets  </a:t>
            </a:r>
            <a:r>
              <a:rPr lang="en-AU" smtClean="0"/>
              <a:t>can be set to manage key areas and functions such as cash, sales and production</a:t>
            </a:r>
          </a:p>
          <a:p>
            <a:endParaRPr lang="en-AU" i="1" smtClean="0"/>
          </a:p>
          <a:p>
            <a:r>
              <a:rPr lang="en-AU" i="1" smtClean="0"/>
              <a:t>Discuss </a:t>
            </a:r>
            <a:r>
              <a:rPr lang="en-AU" smtClean="0"/>
              <a:t>the use of budgets as a warning system for mitigating financial issues and for evaluating performance</a:t>
            </a:r>
          </a:p>
          <a:p>
            <a:endParaRPr lang="en-AU" smtClean="0"/>
          </a:p>
          <a:p>
            <a:r>
              <a:rPr lang="en-AU" smtClean="0"/>
              <a:t>Business plans enable a business to focus on key outcomes and consequently allocate resources and plan for events that can create opportunities and/or issues.  A business plan typically provides the strategic objectives for a given period and generally include:</a:t>
            </a:r>
          </a:p>
          <a:p>
            <a:pPr>
              <a:buFontTx/>
              <a:buChar char="-"/>
            </a:pPr>
            <a:r>
              <a:rPr lang="en-AU" smtClean="0"/>
              <a:t>A cash flow analysis</a:t>
            </a:r>
          </a:p>
          <a:p>
            <a:pPr>
              <a:buFontTx/>
              <a:buChar char="-"/>
            </a:pPr>
            <a:r>
              <a:rPr lang="en-AU" smtClean="0"/>
              <a:t>Revenue targets</a:t>
            </a:r>
          </a:p>
          <a:p>
            <a:pPr>
              <a:buFontTx/>
              <a:buChar char="-"/>
            </a:pPr>
            <a:r>
              <a:rPr lang="en-AU" smtClean="0"/>
              <a:t>Key dates for business activities</a:t>
            </a:r>
          </a:p>
          <a:p>
            <a:endParaRPr lang="en-AU" smtClean="0"/>
          </a:p>
        </p:txBody>
      </p:sp>
      <p:sp>
        <p:nvSpPr>
          <p:cNvPr id="16388" name="Slide Number Placeholder 3"/>
          <p:cNvSpPr txBox="1">
            <a:spLocks noGrp="1"/>
          </p:cNvSpPr>
          <p:nvPr/>
        </p:nvSpPr>
        <p:spPr bwMode="auto">
          <a:xfrm>
            <a:off x="3778250" y="9428163"/>
            <a:ext cx="2889250" cy="496887"/>
          </a:xfrm>
          <a:prstGeom prst="rect">
            <a:avLst/>
          </a:prstGeom>
          <a:noFill/>
          <a:ln w="9525">
            <a:noFill/>
            <a:miter lim="800000"/>
            <a:headEnd/>
            <a:tailEnd/>
          </a:ln>
        </p:spPr>
        <p:txBody>
          <a:bodyPr anchor="b"/>
          <a:lstStyle/>
          <a:p>
            <a:pPr algn="r" eaLnBrk="0" hangingPunct="0"/>
            <a:fld id="{C7FC83CC-7859-440D-93D8-99FBBB9573E1}" type="slidenum">
              <a:rPr lang="en-AU" sz="1200"/>
              <a:pPr algn="r" eaLnBrk="0" hangingPunct="0"/>
              <a:t>14</a:t>
            </a:fld>
            <a:endParaRPr lang="en-AU" sz="1200"/>
          </a:p>
        </p:txBody>
      </p:sp>
    </p:spTree>
    <p:extLst>
      <p:ext uri="{BB962C8B-B14F-4D97-AF65-F5344CB8AC3E}">
        <p14:creationId xmlns:p14="http://schemas.microsoft.com/office/powerpoint/2010/main" val="843709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Footer Placeholder 18"/>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
        <p:nvSpPr>
          <p:cNvPr id="5" name="Slide Number Placeholder 26"/>
          <p:cNvSpPr>
            <a:spLocks noGrp="1"/>
          </p:cNvSpPr>
          <p:nvPr>
            <p:ph type="sldNum" sz="quarter" idx="11"/>
          </p:nvPr>
        </p:nvSpPr>
        <p:spPr/>
        <p:txBody>
          <a:bodyPr/>
          <a:lstStyle>
            <a:lvl1pPr>
              <a:defRPr/>
            </a:lvl1pPr>
          </a:lstStyle>
          <a:p>
            <a:pPr>
              <a:defRPr/>
            </a:pPr>
            <a:fld id="{0A78A0F0-7720-4313-B97D-291316AE0987}" type="slidenum">
              <a:rPr lang="en-AU"/>
              <a:pPr>
                <a:defRPr/>
              </a:pPr>
              <a:t>‹#›</a:t>
            </a:fld>
            <a:endParaRPr lang="en-AU"/>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
        <p:nvSpPr>
          <p:cNvPr id="5" name="Slide Number Placeholder 5"/>
          <p:cNvSpPr>
            <a:spLocks noGrp="1"/>
          </p:cNvSpPr>
          <p:nvPr>
            <p:ph type="sldNum" sz="quarter" idx="11"/>
          </p:nvPr>
        </p:nvSpPr>
        <p:spPr/>
        <p:txBody>
          <a:bodyPr/>
          <a:lstStyle>
            <a:lvl1pPr>
              <a:defRPr/>
            </a:lvl1pPr>
          </a:lstStyle>
          <a:p>
            <a:pPr>
              <a:defRPr/>
            </a:pPr>
            <a:fld id="{F6B82C6E-1181-4791-AB89-A2779FEFBF54}" type="slidenum">
              <a:rPr lang="en-AU"/>
              <a:pPr>
                <a:defRPr/>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5"/>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
        <p:nvSpPr>
          <p:cNvPr id="6" name="Slide Number Placeholder 6"/>
          <p:cNvSpPr>
            <a:spLocks noGrp="1"/>
          </p:cNvSpPr>
          <p:nvPr>
            <p:ph type="sldNum" sz="quarter" idx="11"/>
          </p:nvPr>
        </p:nvSpPr>
        <p:spPr/>
        <p:txBody>
          <a:bodyPr/>
          <a:lstStyle>
            <a:lvl1pPr>
              <a:defRPr/>
            </a:lvl1pPr>
          </a:lstStyle>
          <a:p>
            <a:pPr>
              <a:defRPr/>
            </a:pPr>
            <a:fld id="{01413922-1A9D-4C69-914D-C3A9FB9994C6}" type="slidenum">
              <a:rPr lang="en-AU"/>
              <a:pPr>
                <a:defRPr/>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7"/>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
        <p:nvSpPr>
          <p:cNvPr id="8" name="Slide Number Placeholder 8"/>
          <p:cNvSpPr>
            <a:spLocks noGrp="1"/>
          </p:cNvSpPr>
          <p:nvPr>
            <p:ph type="sldNum" sz="quarter" idx="11"/>
          </p:nvPr>
        </p:nvSpPr>
        <p:spPr/>
        <p:txBody>
          <a:bodyPr/>
          <a:lstStyle>
            <a:lvl1pPr>
              <a:defRPr/>
            </a:lvl1pPr>
          </a:lstStyle>
          <a:p>
            <a:pPr>
              <a:defRPr/>
            </a:pPr>
            <a:fld id="{8BF87D48-343C-4D3C-8FC3-154C9D0BBB3A}" type="slidenum">
              <a:rPr lang="en-AU"/>
              <a:pPr>
                <a:defRPr/>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 name="Footer Placeholder 21"/>
          <p:cNvSpPr>
            <a:spLocks noGrp="1"/>
          </p:cNvSpPr>
          <p:nvPr>
            <p:ph type="ftr" sz="quarter" idx="3"/>
          </p:nvPr>
        </p:nvSpPr>
        <p:spPr>
          <a:xfrm>
            <a:off x="428625" y="6356350"/>
            <a:ext cx="5591175"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mn-lt"/>
              </a:defRPr>
            </a:lvl1pPr>
          </a:lstStyle>
          <a:p>
            <a:pPr>
              <a:defRPr/>
            </a:pPr>
            <a:r>
              <a:rPr lang="en-AU"/>
              <a:t>© Innovation &amp; Business Industry Skills Council Ltd</a:t>
            </a: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latin typeface="+mn-lt"/>
              </a:defRPr>
            </a:lvl1pPr>
          </a:lstStyle>
          <a:p>
            <a:pPr>
              <a:defRPr/>
            </a:pPr>
            <a:fld id="{B98A4C4E-1BD7-4E41-9951-9B191B7F5130}" type="slidenum">
              <a:rPr lang="en-AU"/>
              <a:pPr>
                <a:defRPr/>
              </a:pPr>
              <a:t>‹#›</a:t>
            </a:fld>
            <a:endParaRPr lang="en-AU" dirty="0"/>
          </a:p>
        </p:txBody>
      </p:sp>
      <p:grpSp>
        <p:nvGrpSpPr>
          <p:cNvPr id="1032"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eaLnBrk="0" hangingPunct="0">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eaLnBrk="0" hangingPunct="0">
                <a:defRPr/>
              </a:pPr>
              <a:endParaRPr lang="en-US"/>
            </a:p>
          </p:txBody>
        </p:sp>
      </p:gr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Arial" charset="0"/>
        </a:defRPr>
      </a:lvl2pPr>
      <a:lvl3pPr algn="l" rtl="0" eaLnBrk="0" fontAlgn="base" hangingPunct="0">
        <a:spcBef>
          <a:spcPct val="0"/>
        </a:spcBef>
        <a:spcAft>
          <a:spcPct val="0"/>
        </a:spcAft>
        <a:defRPr sz="5000">
          <a:solidFill>
            <a:schemeClr val="tx2"/>
          </a:solidFill>
          <a:latin typeface="Arial" charset="0"/>
        </a:defRPr>
      </a:lvl3pPr>
      <a:lvl4pPr algn="l" rtl="0" eaLnBrk="0" fontAlgn="base" hangingPunct="0">
        <a:spcBef>
          <a:spcPct val="0"/>
        </a:spcBef>
        <a:spcAft>
          <a:spcPct val="0"/>
        </a:spcAft>
        <a:defRPr sz="5000">
          <a:solidFill>
            <a:schemeClr val="tx2"/>
          </a:solidFill>
          <a:latin typeface="Arial" charset="0"/>
        </a:defRPr>
      </a:lvl4pPr>
      <a:lvl5pPr algn="l" rtl="0" eaLnBrk="0" fontAlgn="base" hangingPunct="0">
        <a:spcBef>
          <a:spcPct val="0"/>
        </a:spcBef>
        <a:spcAft>
          <a:spcPct val="0"/>
        </a:spcAft>
        <a:defRPr sz="5000">
          <a:solidFill>
            <a:schemeClr val="tx2"/>
          </a:solidFill>
          <a:latin typeface="Arial" charset="0"/>
        </a:defRPr>
      </a:lvl5pPr>
      <a:lvl6pPr marL="457200" algn="l" rtl="0" fontAlgn="base">
        <a:spcBef>
          <a:spcPct val="0"/>
        </a:spcBef>
        <a:spcAft>
          <a:spcPct val="0"/>
        </a:spcAft>
        <a:defRPr sz="5000">
          <a:solidFill>
            <a:schemeClr val="tx2"/>
          </a:solidFill>
          <a:latin typeface="Arial" charset="0"/>
        </a:defRPr>
      </a:lvl6pPr>
      <a:lvl7pPr marL="914400" algn="l" rtl="0" fontAlgn="base">
        <a:spcBef>
          <a:spcPct val="0"/>
        </a:spcBef>
        <a:spcAft>
          <a:spcPct val="0"/>
        </a:spcAft>
        <a:defRPr sz="5000">
          <a:solidFill>
            <a:schemeClr val="tx2"/>
          </a:solidFill>
          <a:latin typeface="Arial" charset="0"/>
        </a:defRPr>
      </a:lvl7pPr>
      <a:lvl8pPr marL="1371600" algn="l" rtl="0" fontAlgn="base">
        <a:spcBef>
          <a:spcPct val="0"/>
        </a:spcBef>
        <a:spcAft>
          <a:spcPct val="0"/>
        </a:spcAft>
        <a:defRPr sz="5000">
          <a:solidFill>
            <a:schemeClr val="tx2"/>
          </a:solidFill>
          <a:latin typeface="Arial" charset="0"/>
        </a:defRPr>
      </a:lvl8pPr>
      <a:lvl9pPr marL="1828800" algn="l" rtl="0" fontAlgn="base">
        <a:spcBef>
          <a:spcPct val="0"/>
        </a:spcBef>
        <a:spcAft>
          <a:spcPct val="0"/>
        </a:spcAft>
        <a:defRPr sz="5000">
          <a:solidFill>
            <a:schemeClr val="tx2"/>
          </a:solidFill>
          <a:latin typeface="Arial"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AU" dirty="0" smtClean="0"/>
              <a:t>Introduction to financial management</a:t>
            </a:r>
            <a:endParaRPr lang="en-AU" dirty="0"/>
          </a:p>
        </p:txBody>
      </p:sp>
      <p:sp>
        <p:nvSpPr>
          <p:cNvPr id="6147" name="Subtitle 2"/>
          <p:cNvSpPr>
            <a:spLocks noGrp="1"/>
          </p:cNvSpPr>
          <p:nvPr>
            <p:ph type="subTitle" idx="1"/>
          </p:nvPr>
        </p:nvSpPr>
        <p:spPr>
          <a:xfrm>
            <a:off x="533400" y="3228975"/>
            <a:ext cx="7854950" cy="1752600"/>
          </a:xfrm>
        </p:spPr>
        <p:txBody>
          <a:bodyPr anchor="b" anchorCtr="0"/>
          <a:lstStyle/>
          <a:p>
            <a:pPr marR="0" eaLnBrk="1" hangingPunct="1"/>
            <a:r>
              <a:rPr lang="en-AU" dirty="0" smtClean="0"/>
              <a:t>BSBFIM601 Manage finances</a:t>
            </a:r>
          </a:p>
          <a:p>
            <a:pPr marR="0" eaLnBrk="1" hangingPunct="1"/>
            <a:r>
              <a:rPr lang="en-AU" dirty="0" smtClean="0"/>
              <a:t>Session 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smtClean="0"/>
              <a:t>The next step</a:t>
            </a:r>
            <a:endParaRPr lang="en-AU" smtClean="0"/>
          </a:p>
        </p:txBody>
      </p:sp>
      <p:sp>
        <p:nvSpPr>
          <p:cNvPr id="11267" name="Content Placeholder 2"/>
          <p:cNvSpPr>
            <a:spLocks noGrp="1"/>
          </p:cNvSpPr>
          <p:nvPr>
            <p:ph idx="1"/>
          </p:nvPr>
        </p:nvSpPr>
        <p:spPr/>
        <p:txBody>
          <a:bodyPr/>
          <a:lstStyle/>
          <a:p>
            <a:pPr marL="0" indent="0" eaLnBrk="1" hangingPunct="1">
              <a:spcBef>
                <a:spcPts val="2400"/>
              </a:spcBef>
              <a:buFont typeface="Wingdings 2" pitchFamily="18" charset="2"/>
              <a:buNone/>
              <a:defRPr/>
            </a:pPr>
            <a:r>
              <a:rPr lang="en-US" sz="2800" dirty="0" smtClean="0"/>
              <a:t>You should now:</a:t>
            </a:r>
          </a:p>
          <a:p>
            <a:pPr eaLnBrk="1" hangingPunct="1">
              <a:defRPr/>
            </a:pPr>
            <a:r>
              <a:rPr lang="en-AU" sz="2800" dirty="0" smtClean="0"/>
              <a:t>Establish the key principals of accounting</a:t>
            </a:r>
          </a:p>
          <a:p>
            <a:pPr eaLnBrk="1" hangingPunct="1">
              <a:defRPr/>
            </a:pPr>
            <a:r>
              <a:rPr lang="en-AU" sz="2800" dirty="0" smtClean="0"/>
              <a:t>Comply with the legislative requirements established by the AASB and ASIC and the Privacy Act</a:t>
            </a:r>
          </a:p>
          <a:p>
            <a:pPr eaLnBrk="1" hangingPunct="1">
              <a:defRPr/>
            </a:pPr>
            <a:r>
              <a:rPr lang="en-AU" sz="2800" dirty="0" smtClean="0"/>
              <a:t>Explain the role of probity in financial management</a:t>
            </a:r>
          </a:p>
          <a:p>
            <a:pPr eaLnBrk="1" hangingPunct="1">
              <a:defRPr/>
            </a:pPr>
            <a:r>
              <a:rPr lang="en-AU" sz="2800" dirty="0" smtClean="0"/>
              <a:t>Evaluate financial management software</a:t>
            </a:r>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dirty="0"/>
              <a:t>© Innovation &amp; Business Industry Skills Council Ltd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AU" dirty="0" smtClean="0"/>
              <a:t>Plan for financial management</a:t>
            </a:r>
            <a:endParaRPr lang="en-AU" dirty="0"/>
          </a:p>
        </p:txBody>
      </p:sp>
      <p:sp>
        <p:nvSpPr>
          <p:cNvPr id="6147" name="Subtitle 2"/>
          <p:cNvSpPr>
            <a:spLocks noGrp="1"/>
          </p:cNvSpPr>
          <p:nvPr>
            <p:ph type="subTitle" idx="1"/>
          </p:nvPr>
        </p:nvSpPr>
        <p:spPr/>
        <p:txBody>
          <a:bodyPr/>
          <a:lstStyle/>
          <a:p>
            <a:pPr marR="0" eaLnBrk="1" hangingPunct="1"/>
            <a:r>
              <a:rPr lang="en-AU" dirty="0" smtClean="0"/>
              <a:t>BSBFIM601 Manage finances</a:t>
            </a:r>
          </a:p>
          <a:p>
            <a:pPr marR="0" eaLnBrk="1" hangingPunct="1"/>
            <a:r>
              <a:rPr lang="en-AU" dirty="0" smtClean="0"/>
              <a:t>Session 2</a:t>
            </a:r>
          </a:p>
        </p:txBody>
      </p:sp>
    </p:spTree>
    <p:extLst>
      <p:ext uri="{BB962C8B-B14F-4D97-AF65-F5344CB8AC3E}">
        <p14:creationId xmlns:p14="http://schemas.microsoft.com/office/powerpoint/2010/main" val="459317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AU" smtClean="0"/>
              <a:t>Purpose of this presentation</a:t>
            </a:r>
          </a:p>
        </p:txBody>
      </p:sp>
      <p:sp>
        <p:nvSpPr>
          <p:cNvPr id="7171" name="Content Placeholder 2"/>
          <p:cNvSpPr>
            <a:spLocks noGrp="1"/>
          </p:cNvSpPr>
          <p:nvPr>
            <p:ph idx="1"/>
          </p:nvPr>
        </p:nvSpPr>
        <p:spPr/>
        <p:txBody>
          <a:bodyPr/>
          <a:lstStyle/>
          <a:p>
            <a:pPr marL="3175" indent="-3175" eaLnBrk="1" hangingPunct="1">
              <a:spcBef>
                <a:spcPts val="2400"/>
              </a:spcBef>
              <a:buFont typeface="Wingdings 2" pitchFamily="18" charset="2"/>
              <a:buNone/>
            </a:pPr>
            <a:r>
              <a:rPr lang="en-AU" sz="2800" dirty="0" smtClean="0"/>
              <a:t>At the end of this session, you should know how to:</a:t>
            </a:r>
          </a:p>
          <a:p>
            <a:pPr marL="273600" indent="-273600" eaLnBrk="1" hangingPunct="1"/>
            <a:r>
              <a:rPr lang="en-AU" dirty="0" smtClean="0"/>
              <a:t>Review financial data</a:t>
            </a:r>
          </a:p>
          <a:p>
            <a:pPr marL="273600" indent="-273600" eaLnBrk="1" hangingPunct="1"/>
            <a:r>
              <a:rPr lang="en-AU" dirty="0" smtClean="0"/>
              <a:t>Conduct research into areas of profit and loss</a:t>
            </a:r>
          </a:p>
          <a:p>
            <a:pPr marL="273600" indent="-273600" eaLnBrk="1" hangingPunct="1"/>
            <a:r>
              <a:rPr lang="en-AU" dirty="0" smtClean="0"/>
              <a:t>Determine goals and initiatives in accordance with a business plan</a:t>
            </a:r>
          </a:p>
          <a:p>
            <a:pPr marL="273600" indent="-273600" eaLnBrk="1" hangingPunct="1"/>
            <a:r>
              <a:rPr lang="en-AU" dirty="0" smtClean="0"/>
              <a:t>Investigate statutory requirements to ensure  compliance </a:t>
            </a:r>
          </a:p>
        </p:txBody>
      </p:sp>
      <p:sp>
        <p:nvSpPr>
          <p:cNvPr id="10"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1443699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AU" smtClean="0"/>
              <a:t>Financial data</a:t>
            </a:r>
          </a:p>
        </p:txBody>
      </p:sp>
      <p:sp>
        <p:nvSpPr>
          <p:cNvPr id="8195" name="Content Placeholder 2"/>
          <p:cNvSpPr>
            <a:spLocks noGrp="1"/>
          </p:cNvSpPr>
          <p:nvPr>
            <p:ph idx="1"/>
          </p:nvPr>
        </p:nvSpPr>
        <p:spPr/>
        <p:txBody>
          <a:bodyPr/>
          <a:lstStyle/>
          <a:p>
            <a:pPr eaLnBrk="1" hangingPunct="1"/>
            <a:r>
              <a:rPr lang="en-AU" dirty="0" smtClean="0"/>
              <a:t>Historical data</a:t>
            </a:r>
          </a:p>
          <a:p>
            <a:pPr eaLnBrk="1" hangingPunct="1"/>
            <a:r>
              <a:rPr lang="en-AU" dirty="0" smtClean="0"/>
              <a:t>Financial statements</a:t>
            </a:r>
          </a:p>
          <a:p>
            <a:pPr lvl="1" eaLnBrk="1" hangingPunct="1"/>
            <a:r>
              <a:rPr lang="en-AU" dirty="0" smtClean="0"/>
              <a:t>Statement of financial position</a:t>
            </a:r>
          </a:p>
          <a:p>
            <a:pPr lvl="2" eaLnBrk="1" hangingPunct="1"/>
            <a:r>
              <a:rPr lang="en-AU" i="1" dirty="0" smtClean="0"/>
              <a:t>Snap shot at a specific point in time</a:t>
            </a:r>
          </a:p>
          <a:p>
            <a:pPr lvl="2" eaLnBrk="1" hangingPunct="1"/>
            <a:r>
              <a:rPr lang="en-AU" i="1" dirty="0" smtClean="0"/>
              <a:t>Measures net worth</a:t>
            </a:r>
          </a:p>
          <a:p>
            <a:pPr lvl="1" eaLnBrk="1" hangingPunct="1"/>
            <a:r>
              <a:rPr lang="en-AU" dirty="0" smtClean="0"/>
              <a:t>Statement of financial performance</a:t>
            </a:r>
          </a:p>
          <a:p>
            <a:pPr lvl="2" eaLnBrk="1" hangingPunct="1"/>
            <a:r>
              <a:rPr lang="en-AU" i="1" dirty="0" smtClean="0"/>
              <a:t>Reviews a specific period of time</a:t>
            </a:r>
          </a:p>
          <a:p>
            <a:pPr lvl="2" eaLnBrk="1" hangingPunct="1"/>
            <a:r>
              <a:rPr lang="en-AU" i="1" dirty="0" smtClean="0"/>
              <a:t>Measures change in  net worth</a:t>
            </a:r>
          </a:p>
          <a:p>
            <a:pPr lvl="1" eaLnBrk="1" hangingPunct="1"/>
            <a:endParaRPr lang="en-AU" i="1" dirty="0" smtClean="0"/>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1377649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AU" smtClean="0"/>
              <a:t>Budgeting</a:t>
            </a:r>
          </a:p>
        </p:txBody>
      </p:sp>
      <p:sp>
        <p:nvSpPr>
          <p:cNvPr id="9219" name="Content Placeholder 2"/>
          <p:cNvSpPr>
            <a:spLocks noGrp="1"/>
          </p:cNvSpPr>
          <p:nvPr>
            <p:ph idx="1"/>
          </p:nvPr>
        </p:nvSpPr>
        <p:spPr/>
        <p:txBody>
          <a:bodyPr/>
          <a:lstStyle/>
          <a:p>
            <a:pPr eaLnBrk="1" hangingPunct="1"/>
            <a:r>
              <a:rPr lang="en-AU" smtClean="0"/>
              <a:t>Budgets are used to: </a:t>
            </a:r>
          </a:p>
          <a:p>
            <a:pPr lvl="1" eaLnBrk="1" hangingPunct="1"/>
            <a:r>
              <a:rPr lang="en-AU" i="1" smtClean="0"/>
              <a:t>Plan, control, motivate</a:t>
            </a:r>
          </a:p>
          <a:p>
            <a:pPr eaLnBrk="1" hangingPunct="1"/>
            <a:r>
              <a:rPr lang="en-AU" smtClean="0"/>
              <a:t>Budget types</a:t>
            </a:r>
          </a:p>
          <a:p>
            <a:pPr eaLnBrk="1" hangingPunct="1"/>
            <a:r>
              <a:rPr lang="en-AU" smtClean="0"/>
              <a:t>Business plans</a:t>
            </a:r>
          </a:p>
        </p:txBody>
      </p:sp>
      <p:graphicFrame>
        <p:nvGraphicFramePr>
          <p:cNvPr id="5" name="Diagram 4"/>
          <p:cNvGraphicFramePr/>
          <p:nvPr/>
        </p:nvGraphicFramePr>
        <p:xfrm>
          <a:off x="3995936" y="2852936"/>
          <a:ext cx="4680520" cy="35690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4130076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AU" smtClean="0"/>
              <a:t>Analysis</a:t>
            </a:r>
          </a:p>
        </p:txBody>
      </p:sp>
      <p:sp>
        <p:nvSpPr>
          <p:cNvPr id="10243" name="Content Placeholder 2"/>
          <p:cNvSpPr>
            <a:spLocks noGrp="1"/>
          </p:cNvSpPr>
          <p:nvPr>
            <p:ph idx="1"/>
          </p:nvPr>
        </p:nvSpPr>
        <p:spPr>
          <a:xfrm>
            <a:off x="457200" y="1935163"/>
            <a:ext cx="4258816" cy="4389437"/>
          </a:xfrm>
        </p:spPr>
        <p:txBody>
          <a:bodyPr/>
          <a:lstStyle/>
          <a:p>
            <a:pPr eaLnBrk="1" hangingPunct="1"/>
            <a:r>
              <a:rPr lang="en-AU" dirty="0" smtClean="0"/>
              <a:t>Ratios</a:t>
            </a:r>
          </a:p>
          <a:p>
            <a:pPr lvl="1" eaLnBrk="1" hangingPunct="1"/>
            <a:r>
              <a:rPr lang="en-AU" dirty="0" smtClean="0"/>
              <a:t>Profitability: </a:t>
            </a:r>
            <a:r>
              <a:rPr lang="en-AU" i="1" dirty="0" smtClean="0"/>
              <a:t>return on sales and capital</a:t>
            </a:r>
          </a:p>
          <a:p>
            <a:pPr lvl="1" eaLnBrk="1" hangingPunct="1"/>
            <a:r>
              <a:rPr lang="en-AU" dirty="0" smtClean="0"/>
              <a:t>Solvency: </a:t>
            </a:r>
            <a:r>
              <a:rPr lang="en-AU" i="1" dirty="0" smtClean="0"/>
              <a:t>ability to meet short term liabilities </a:t>
            </a:r>
          </a:p>
          <a:p>
            <a:pPr lvl="1" eaLnBrk="1" hangingPunct="1"/>
            <a:r>
              <a:rPr lang="en-AU" dirty="0" smtClean="0"/>
              <a:t>Operational: </a:t>
            </a:r>
            <a:r>
              <a:rPr lang="en-AU" i="1" dirty="0" smtClean="0"/>
              <a:t>efficiency in use of assets</a:t>
            </a:r>
          </a:p>
          <a:p>
            <a:pPr eaLnBrk="1" hangingPunct="1"/>
            <a:r>
              <a:rPr lang="en-AU" dirty="0" smtClean="0"/>
              <a:t>Trend analysis</a:t>
            </a:r>
          </a:p>
          <a:p>
            <a:pPr eaLnBrk="1" hangingPunct="1"/>
            <a:endParaRPr lang="en-AU" dirty="0" smtClean="0"/>
          </a:p>
        </p:txBody>
      </p:sp>
      <p:graphicFrame>
        <p:nvGraphicFramePr>
          <p:cNvPr id="5" name="Diagram 4"/>
          <p:cNvGraphicFramePr/>
          <p:nvPr/>
        </p:nvGraphicFramePr>
        <p:xfrm>
          <a:off x="3995936" y="1844824"/>
          <a:ext cx="4756791" cy="46398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1503917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AU" smtClean="0"/>
              <a:t>Research</a:t>
            </a:r>
          </a:p>
        </p:txBody>
      </p:sp>
      <p:sp>
        <p:nvSpPr>
          <p:cNvPr id="11267" name="Content Placeholder 2"/>
          <p:cNvSpPr>
            <a:spLocks noGrp="1"/>
          </p:cNvSpPr>
          <p:nvPr>
            <p:ph idx="1"/>
          </p:nvPr>
        </p:nvSpPr>
        <p:spPr>
          <a:xfrm>
            <a:off x="457200" y="1935163"/>
            <a:ext cx="3682752" cy="4389437"/>
          </a:xfrm>
        </p:spPr>
        <p:txBody>
          <a:bodyPr/>
          <a:lstStyle/>
          <a:p>
            <a:pPr eaLnBrk="1" hangingPunct="1"/>
            <a:r>
              <a:rPr lang="en-AU" dirty="0" smtClean="0"/>
              <a:t>Internal records</a:t>
            </a:r>
          </a:p>
          <a:p>
            <a:pPr eaLnBrk="1" hangingPunct="1"/>
            <a:r>
              <a:rPr lang="en-AU" dirty="0" smtClean="0"/>
              <a:t>PEST analysis</a:t>
            </a:r>
          </a:p>
          <a:p>
            <a:pPr lvl="1" eaLnBrk="1" hangingPunct="1"/>
            <a:r>
              <a:rPr lang="en-AU" i="1" dirty="0" smtClean="0"/>
              <a:t>examines external environmental factors</a:t>
            </a:r>
          </a:p>
          <a:p>
            <a:pPr lvl="1" eaLnBrk="1" hangingPunct="1"/>
            <a:endParaRPr lang="en-AU" i="1" dirty="0" smtClean="0"/>
          </a:p>
          <a:p>
            <a:pPr algn="r" eaLnBrk="1" hangingPunct="1"/>
            <a:endParaRPr lang="en-AU" dirty="0" smtClean="0"/>
          </a:p>
          <a:p>
            <a:pPr algn="r" eaLnBrk="1" hangingPunct="1"/>
            <a:endParaRPr lang="en-AU" dirty="0" smtClean="0"/>
          </a:p>
          <a:p>
            <a:pPr algn="r" eaLnBrk="1" hangingPunct="1"/>
            <a:endParaRPr lang="en-AU" dirty="0" smtClean="0"/>
          </a:p>
          <a:p>
            <a:pPr algn="r" eaLnBrk="1" hangingPunct="1"/>
            <a:endParaRPr lang="en-AU" dirty="0" smtClean="0"/>
          </a:p>
        </p:txBody>
      </p:sp>
      <p:graphicFrame>
        <p:nvGraphicFramePr>
          <p:cNvPr id="5" name="Diagram 4"/>
          <p:cNvGraphicFramePr/>
          <p:nvPr/>
        </p:nvGraphicFramePr>
        <p:xfrm>
          <a:off x="3347864" y="1484784"/>
          <a:ext cx="5688632" cy="51845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382379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p:txBody>
          <a:bodyPr/>
          <a:lstStyle/>
          <a:p>
            <a:pPr eaLnBrk="1" hangingPunct="1"/>
            <a:r>
              <a:rPr lang="en-AU" smtClean="0"/>
              <a:t>Cash Flow trends</a:t>
            </a:r>
          </a:p>
        </p:txBody>
      </p:sp>
      <p:sp>
        <p:nvSpPr>
          <p:cNvPr id="12291" name="Content Placeholder 2"/>
          <p:cNvSpPr>
            <a:spLocks noGrp="1"/>
          </p:cNvSpPr>
          <p:nvPr>
            <p:ph idx="4294967295"/>
          </p:nvPr>
        </p:nvSpPr>
        <p:spPr>
          <a:xfrm>
            <a:off x="539750" y="2063750"/>
            <a:ext cx="7056438" cy="4389438"/>
          </a:xfrm>
        </p:spPr>
        <p:txBody>
          <a:bodyPr/>
          <a:lstStyle/>
          <a:p>
            <a:pPr eaLnBrk="1" hangingPunct="1"/>
            <a:r>
              <a:rPr lang="en-AU" smtClean="0"/>
              <a:t>Debtor Ageing Ratio</a:t>
            </a:r>
          </a:p>
          <a:p>
            <a:pPr eaLnBrk="1" hangingPunct="1"/>
            <a:r>
              <a:rPr lang="en-AU" smtClean="0"/>
              <a:t>Creditor Ageing Ratio</a:t>
            </a:r>
          </a:p>
          <a:p>
            <a:pPr eaLnBrk="1" hangingPunct="1"/>
            <a:r>
              <a:rPr lang="en-AU" smtClean="0"/>
              <a:t>Inventory/stock turnover</a:t>
            </a:r>
          </a:p>
          <a:p>
            <a:pPr lvl="1" eaLnBrk="1" hangingPunct="1">
              <a:buFont typeface="Wingdings 2" pitchFamily="18" charset="2"/>
              <a:buNone/>
            </a:pPr>
            <a:endParaRPr lang="en-AU" i="1" smtClean="0"/>
          </a:p>
          <a:p>
            <a:pPr algn="r" eaLnBrk="1" hangingPunct="1"/>
            <a:endParaRPr lang="en-AU" smtClean="0"/>
          </a:p>
          <a:p>
            <a:pPr algn="r" eaLnBrk="1" hangingPunct="1"/>
            <a:endParaRPr lang="en-AU" smtClean="0"/>
          </a:p>
          <a:p>
            <a:pPr algn="r" eaLnBrk="1" hangingPunct="1"/>
            <a:endParaRPr lang="en-AU" smtClean="0"/>
          </a:p>
          <a:p>
            <a:pPr algn="r" eaLnBrk="1" hangingPunct="1"/>
            <a:endParaRPr lang="en-AU" smtClean="0"/>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1073933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The next step</a:t>
            </a:r>
            <a:endParaRPr lang="en-AU" smtClean="0"/>
          </a:p>
        </p:txBody>
      </p:sp>
      <p:sp>
        <p:nvSpPr>
          <p:cNvPr id="13315" name="Content Placeholder 2"/>
          <p:cNvSpPr>
            <a:spLocks noGrp="1"/>
          </p:cNvSpPr>
          <p:nvPr>
            <p:ph idx="1"/>
          </p:nvPr>
        </p:nvSpPr>
        <p:spPr/>
        <p:txBody>
          <a:bodyPr/>
          <a:lstStyle/>
          <a:p>
            <a:pPr marL="0" indent="0" eaLnBrk="1" hangingPunct="1">
              <a:spcBef>
                <a:spcPts val="2400"/>
              </a:spcBef>
              <a:buFont typeface="Wingdings 2" pitchFamily="18" charset="2"/>
              <a:buNone/>
            </a:pPr>
            <a:r>
              <a:rPr lang="en-US" sz="2800" dirty="0" smtClean="0"/>
              <a:t>You should now:</a:t>
            </a:r>
          </a:p>
          <a:p>
            <a:pPr marL="273600" indent="-273600" eaLnBrk="1" hangingPunct="1"/>
            <a:r>
              <a:rPr lang="en-AU" sz="2800" dirty="0" smtClean="0"/>
              <a:t>Review financial data</a:t>
            </a:r>
          </a:p>
          <a:p>
            <a:pPr marL="273600" indent="-273600" eaLnBrk="1" hangingPunct="1"/>
            <a:r>
              <a:rPr lang="en-AU" sz="2800" dirty="0" smtClean="0"/>
              <a:t>Conduct research into areas of profit and loss</a:t>
            </a:r>
          </a:p>
          <a:p>
            <a:pPr marL="273600" indent="-273600" eaLnBrk="1" hangingPunct="1"/>
            <a:r>
              <a:rPr lang="en-AU" sz="2800" dirty="0" smtClean="0"/>
              <a:t>Determine goals and initiatives in accordance with a business plan</a:t>
            </a:r>
          </a:p>
          <a:p>
            <a:pPr marL="273600" indent="-273600" eaLnBrk="1" hangingPunct="1"/>
            <a:r>
              <a:rPr lang="en-AU" sz="2800" dirty="0" smtClean="0"/>
              <a:t>Investigate statutory requirements to ensure  compliance </a:t>
            </a:r>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22929653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AU" dirty="0" smtClean="0"/>
              <a:t>Prepare and implement budgets</a:t>
            </a:r>
            <a:endParaRPr lang="en-AU" dirty="0"/>
          </a:p>
        </p:txBody>
      </p:sp>
      <p:sp>
        <p:nvSpPr>
          <p:cNvPr id="7171" name="Subtitle 2"/>
          <p:cNvSpPr>
            <a:spLocks noGrp="1"/>
          </p:cNvSpPr>
          <p:nvPr>
            <p:ph type="subTitle" idx="1"/>
          </p:nvPr>
        </p:nvSpPr>
        <p:spPr>
          <a:xfrm>
            <a:off x="533400" y="3228975"/>
            <a:ext cx="7854950" cy="1752600"/>
          </a:xfrm>
        </p:spPr>
        <p:txBody>
          <a:bodyPr anchor="b" anchorCtr="0"/>
          <a:lstStyle/>
          <a:p>
            <a:pPr marR="0" eaLnBrk="1" hangingPunct="1"/>
            <a:r>
              <a:rPr lang="en-AU" dirty="0" smtClean="0"/>
              <a:t>BSBFIM601 Manage finances</a:t>
            </a:r>
          </a:p>
          <a:p>
            <a:pPr marR="0" eaLnBrk="1" hangingPunct="1"/>
            <a:r>
              <a:rPr lang="en-AU" dirty="0" smtClean="0"/>
              <a:t>Session 3</a:t>
            </a:r>
          </a:p>
        </p:txBody>
      </p:sp>
    </p:spTree>
    <p:extLst>
      <p:ext uri="{BB962C8B-B14F-4D97-AF65-F5344CB8AC3E}">
        <p14:creationId xmlns:p14="http://schemas.microsoft.com/office/powerpoint/2010/main" val="3888621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AU" smtClean="0"/>
              <a:t>Purpose of this presentation</a:t>
            </a:r>
          </a:p>
        </p:txBody>
      </p:sp>
      <p:sp>
        <p:nvSpPr>
          <p:cNvPr id="7171" name="Content Placeholder 2"/>
          <p:cNvSpPr>
            <a:spLocks noGrp="1"/>
          </p:cNvSpPr>
          <p:nvPr>
            <p:ph idx="1"/>
          </p:nvPr>
        </p:nvSpPr>
        <p:spPr/>
        <p:txBody>
          <a:bodyPr/>
          <a:lstStyle/>
          <a:p>
            <a:pPr marL="3175" indent="-3175" eaLnBrk="1" hangingPunct="1">
              <a:spcBef>
                <a:spcPts val="2400"/>
              </a:spcBef>
              <a:buFont typeface="Wingdings 2" pitchFamily="18" charset="2"/>
              <a:buNone/>
              <a:defRPr/>
            </a:pPr>
            <a:r>
              <a:rPr lang="en-AU" sz="2800" dirty="0" smtClean="0"/>
              <a:t>At the end of this session, you should know how to:</a:t>
            </a:r>
          </a:p>
          <a:p>
            <a:pPr eaLnBrk="1" hangingPunct="1">
              <a:defRPr/>
            </a:pPr>
            <a:r>
              <a:rPr lang="en-AU" sz="2800" dirty="0" smtClean="0"/>
              <a:t>Establish the key principals of accounting</a:t>
            </a:r>
          </a:p>
          <a:p>
            <a:pPr eaLnBrk="1" hangingPunct="1">
              <a:defRPr/>
            </a:pPr>
            <a:r>
              <a:rPr lang="en-AU" sz="2800" dirty="0" smtClean="0"/>
              <a:t>Comply with the legislative requirements established by the AASB and ASIC and the Privacy Act</a:t>
            </a:r>
          </a:p>
          <a:p>
            <a:pPr eaLnBrk="1" hangingPunct="1">
              <a:defRPr/>
            </a:pPr>
            <a:r>
              <a:rPr lang="en-AU" sz="2800" dirty="0" smtClean="0"/>
              <a:t>Explain the role of probity in financial management</a:t>
            </a:r>
          </a:p>
          <a:p>
            <a:pPr eaLnBrk="1" hangingPunct="1">
              <a:defRPr/>
            </a:pPr>
            <a:r>
              <a:rPr lang="en-AU" sz="2800" dirty="0" smtClean="0"/>
              <a:t>Evaluate financial management software</a:t>
            </a:r>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dirty="0"/>
              <a:t>© Innovation &amp; Business Industry Skills Council Ltd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AU" smtClean="0"/>
              <a:t>Purpose of this presentation</a:t>
            </a:r>
          </a:p>
        </p:txBody>
      </p:sp>
      <p:sp>
        <p:nvSpPr>
          <p:cNvPr id="8195" name="Content Placeholder 2"/>
          <p:cNvSpPr>
            <a:spLocks noGrp="1"/>
          </p:cNvSpPr>
          <p:nvPr>
            <p:ph idx="1"/>
          </p:nvPr>
        </p:nvSpPr>
        <p:spPr/>
        <p:txBody>
          <a:bodyPr/>
          <a:lstStyle/>
          <a:p>
            <a:pPr marL="3175" indent="-3175" eaLnBrk="1" hangingPunct="1">
              <a:spcBef>
                <a:spcPts val="2400"/>
              </a:spcBef>
              <a:buFont typeface="Wingdings 2" pitchFamily="18" charset="2"/>
              <a:buNone/>
            </a:pPr>
            <a:r>
              <a:rPr lang="en-AU" sz="2800" dirty="0" smtClean="0"/>
              <a:t>At the end of this session, you should know how to:</a:t>
            </a:r>
          </a:p>
          <a:p>
            <a:pPr marL="273600" indent="-273600" eaLnBrk="1" hangingPunct="1"/>
            <a:r>
              <a:rPr lang="en-AU" sz="2800" dirty="0" smtClean="0"/>
              <a:t>Prepare required budgets based on previous financial data</a:t>
            </a:r>
          </a:p>
          <a:p>
            <a:pPr marL="273600" indent="-273600" eaLnBrk="1" hangingPunct="1"/>
            <a:r>
              <a:rPr lang="en-AU" sz="2800" dirty="0" smtClean="0"/>
              <a:t>Explain the outcomes and assumptions made when developing the budgets</a:t>
            </a:r>
          </a:p>
          <a:p>
            <a:pPr marL="273600" indent="-273600" eaLnBrk="1" hangingPunct="1"/>
            <a:r>
              <a:rPr lang="en-AU" sz="2800" dirty="0" smtClean="0"/>
              <a:t>Ensure an audit trail has been maintained	</a:t>
            </a:r>
          </a:p>
          <a:p>
            <a:pPr marL="273600" indent="-273600" eaLnBrk="1" hangingPunct="1"/>
            <a:r>
              <a:rPr lang="en-AU" sz="2800" dirty="0" smtClean="0"/>
              <a:t>Implement the required budgets and revise where required</a:t>
            </a:r>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39741000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a:xfrm>
            <a:off x="457200" y="704850"/>
            <a:ext cx="8229600" cy="1143000"/>
          </a:xfrm>
        </p:spPr>
        <p:txBody>
          <a:bodyPr/>
          <a:lstStyle/>
          <a:p>
            <a:pPr eaLnBrk="1" hangingPunct="1"/>
            <a:r>
              <a:rPr lang="en-AU" smtClean="0"/>
              <a:t>Sales budgets</a:t>
            </a:r>
          </a:p>
        </p:txBody>
      </p:sp>
      <p:sp>
        <p:nvSpPr>
          <p:cNvPr id="1028" name="Content Placeholder 2"/>
          <p:cNvSpPr>
            <a:spLocks noGrp="1"/>
          </p:cNvSpPr>
          <p:nvPr>
            <p:ph sz="half" idx="1"/>
          </p:nvPr>
        </p:nvSpPr>
        <p:spPr>
          <a:xfrm>
            <a:off x="457200" y="1920875"/>
            <a:ext cx="4834880" cy="4433888"/>
          </a:xfrm>
        </p:spPr>
        <p:txBody>
          <a:bodyPr/>
          <a:lstStyle/>
          <a:p>
            <a:pPr eaLnBrk="1" hangingPunct="1"/>
            <a:r>
              <a:rPr lang="en-AU" i="1" dirty="0" smtClean="0"/>
              <a:t>Key financial indicator for most for-profit businesses</a:t>
            </a:r>
          </a:p>
          <a:p>
            <a:pPr eaLnBrk="1" hangingPunct="1"/>
            <a:r>
              <a:rPr lang="en-AU" dirty="0" smtClean="0"/>
              <a:t>Departmental sales budgets</a:t>
            </a:r>
          </a:p>
          <a:p>
            <a:pPr eaLnBrk="1" hangingPunct="1"/>
            <a:r>
              <a:rPr lang="en-AU" dirty="0" smtClean="0"/>
              <a:t>Sales by time period</a:t>
            </a:r>
          </a:p>
          <a:p>
            <a:pPr lvl="1" eaLnBrk="1" hangingPunct="1"/>
            <a:endParaRPr lang="en-AU" dirty="0" smtClean="0"/>
          </a:p>
          <a:p>
            <a:pPr lvl="1" eaLnBrk="1" hangingPunct="1"/>
            <a:endParaRPr lang="en-AU" dirty="0" smtClean="0"/>
          </a:p>
        </p:txBody>
      </p:sp>
      <p:graphicFrame>
        <p:nvGraphicFramePr>
          <p:cNvPr id="1026" name="Chart 6"/>
          <p:cNvGraphicFramePr>
            <a:graphicFrameLocks/>
          </p:cNvGraphicFramePr>
          <p:nvPr/>
        </p:nvGraphicFramePr>
        <p:xfrm>
          <a:off x="5580063" y="1916113"/>
          <a:ext cx="3384550" cy="2697162"/>
        </p:xfrm>
        <a:graphic>
          <a:graphicData uri="http://schemas.openxmlformats.org/presentationml/2006/ole">
            <mc:AlternateContent xmlns:mc="http://schemas.openxmlformats.org/markup-compatibility/2006">
              <mc:Choice xmlns:v="urn:schemas-microsoft-com:vml" Requires="v">
                <p:oleObj spid="_x0000_s1026" r:id="rId5" imgW="3389670" imgH="2700762" progId="Excel.Chart.8">
                  <p:embed/>
                </p:oleObj>
              </mc:Choice>
              <mc:Fallback>
                <p:oleObj r:id="rId5" imgW="3389670" imgH="2700762" progId="Excel.Char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0063" y="1916113"/>
                        <a:ext cx="3384550" cy="2697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Table 4"/>
          <p:cNvGraphicFramePr>
            <a:graphicFrameLocks noGrp="1"/>
          </p:cNvGraphicFramePr>
          <p:nvPr/>
        </p:nvGraphicFramePr>
        <p:xfrm>
          <a:off x="755650" y="4995640"/>
          <a:ext cx="7272808" cy="1313680"/>
        </p:xfrm>
        <a:graphic>
          <a:graphicData uri="http://schemas.openxmlformats.org/drawingml/2006/table">
            <a:tbl>
              <a:tblPr/>
              <a:tblGrid>
                <a:gridCol w="1818202"/>
                <a:gridCol w="1818202"/>
                <a:gridCol w="1818202"/>
                <a:gridCol w="1818202"/>
              </a:tblGrid>
              <a:tr h="340012">
                <a:tc>
                  <a:txBody>
                    <a:bodyPr/>
                    <a:lstStyle/>
                    <a:p>
                      <a:pPr algn="l" fontAlgn="t"/>
                      <a:r>
                        <a:rPr lang="en-AU" sz="1100" b="1" i="0" u="none" strike="noStrike" dirty="0">
                          <a:solidFill>
                            <a:srgbClr val="FFFFFF"/>
                          </a:solidFill>
                          <a:latin typeface="Franklin Gothic Book"/>
                        </a:rPr>
                        <a:t>Department</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2"/>
                    </a:solidFill>
                  </a:tcPr>
                </a:tc>
                <a:tc>
                  <a:txBody>
                    <a:bodyPr/>
                    <a:lstStyle/>
                    <a:p>
                      <a:pPr algn="ctr" fontAlgn="t"/>
                      <a:r>
                        <a:rPr lang="en-AU" sz="1100" b="1" i="0" u="none" strike="noStrike" dirty="0">
                          <a:solidFill>
                            <a:srgbClr val="FFFFFF"/>
                          </a:solidFill>
                          <a:latin typeface="Franklin Gothic Book"/>
                        </a:rPr>
                        <a:t>Last year</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2"/>
                    </a:solidFill>
                  </a:tcPr>
                </a:tc>
                <a:tc>
                  <a:txBody>
                    <a:bodyPr/>
                    <a:lstStyle/>
                    <a:p>
                      <a:pPr algn="ctr" fontAlgn="t"/>
                      <a:r>
                        <a:rPr lang="en-AU" sz="1100" b="1" i="0" u="none" strike="noStrike" dirty="0">
                          <a:solidFill>
                            <a:srgbClr val="FFFFFF"/>
                          </a:solidFill>
                          <a:latin typeface="Franklin Gothic Book"/>
                        </a:rPr>
                        <a:t>% of Total</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2"/>
                    </a:solidFill>
                  </a:tcPr>
                </a:tc>
                <a:tc>
                  <a:txBody>
                    <a:bodyPr/>
                    <a:lstStyle/>
                    <a:p>
                      <a:pPr algn="ctr" fontAlgn="t"/>
                      <a:r>
                        <a:rPr lang="en-AU" sz="1100" b="1" i="0" u="none" strike="noStrike" dirty="0">
                          <a:solidFill>
                            <a:srgbClr val="FFFFFF"/>
                          </a:solidFill>
                          <a:latin typeface="Franklin Gothic Book"/>
                        </a:rPr>
                        <a:t>Budget allocation</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2"/>
                    </a:solidFill>
                  </a:tcPr>
                </a:tc>
              </a:tr>
              <a:tr h="324556">
                <a:tc>
                  <a:txBody>
                    <a:bodyPr/>
                    <a:lstStyle/>
                    <a:p>
                      <a:pPr algn="l" fontAlgn="t"/>
                      <a:r>
                        <a:rPr lang="en-AU" sz="1100" b="0" i="0" u="none" strike="noStrike" dirty="0">
                          <a:solidFill>
                            <a:srgbClr val="000000"/>
                          </a:solidFill>
                          <a:latin typeface="Franklin Gothic Book"/>
                        </a:rPr>
                        <a:t>Local sales</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fontAlgn="t"/>
                      <a:r>
                        <a:rPr lang="en-AU" sz="1100" b="0" i="0" u="none" strike="noStrike">
                          <a:solidFill>
                            <a:srgbClr val="000000"/>
                          </a:solidFill>
                          <a:latin typeface="Franklin Gothic Book"/>
                        </a:rPr>
                        <a:t>200,000</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fontAlgn="t"/>
                      <a:r>
                        <a:rPr lang="en-AU" sz="1100" b="0" i="0" u="none" strike="noStrike">
                          <a:solidFill>
                            <a:srgbClr val="000000"/>
                          </a:solidFill>
                          <a:latin typeface="Franklin Gothic Book"/>
                        </a:rPr>
                        <a:t>40%</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fontAlgn="t"/>
                      <a:r>
                        <a:rPr lang="en-AU" sz="1100" b="0" i="0" u="none" strike="noStrike">
                          <a:solidFill>
                            <a:srgbClr val="000000"/>
                          </a:solidFill>
                          <a:latin typeface="Franklin Gothic Book"/>
                        </a:rPr>
                        <a:t>220,000</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r>
              <a:tr h="324556">
                <a:tc>
                  <a:txBody>
                    <a:bodyPr/>
                    <a:lstStyle/>
                    <a:p>
                      <a:pPr algn="l" fontAlgn="t"/>
                      <a:r>
                        <a:rPr lang="en-AU" sz="1100" b="0" i="0" u="none" strike="noStrike" dirty="0">
                          <a:solidFill>
                            <a:srgbClr val="000000"/>
                          </a:solidFill>
                          <a:latin typeface="Franklin Gothic Book"/>
                        </a:rPr>
                        <a:t>Export sales</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fontAlgn="t"/>
                      <a:r>
                        <a:rPr lang="en-AU" sz="1100" b="0" i="0" u="none" strike="noStrike">
                          <a:solidFill>
                            <a:srgbClr val="000000"/>
                          </a:solidFill>
                          <a:latin typeface="Franklin Gothic Book"/>
                        </a:rPr>
                        <a:t>300,000</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fontAlgn="t"/>
                      <a:r>
                        <a:rPr lang="en-AU" sz="1100" b="0" i="0" u="none" strike="noStrike">
                          <a:solidFill>
                            <a:srgbClr val="000000"/>
                          </a:solidFill>
                          <a:latin typeface="Franklin Gothic Book"/>
                        </a:rPr>
                        <a:t>60%</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fontAlgn="t"/>
                      <a:r>
                        <a:rPr lang="en-AU" sz="1100" b="0" i="0" u="none" strike="noStrike">
                          <a:solidFill>
                            <a:srgbClr val="000000"/>
                          </a:solidFill>
                          <a:latin typeface="Franklin Gothic Book"/>
                        </a:rPr>
                        <a:t>330,000</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r>
              <a:tr h="324556">
                <a:tc>
                  <a:txBody>
                    <a:bodyPr/>
                    <a:lstStyle/>
                    <a:p>
                      <a:pPr algn="l" fontAlgn="t"/>
                      <a:r>
                        <a:rPr lang="en-AU" sz="1100" b="0" i="0" u="none" strike="noStrike" dirty="0">
                          <a:solidFill>
                            <a:srgbClr val="000000"/>
                          </a:solidFill>
                          <a:latin typeface="Franklin Gothic Book"/>
                        </a:rPr>
                        <a:t>Total</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fontAlgn="t"/>
                      <a:r>
                        <a:rPr lang="en-AU" sz="1100" b="0" i="0" u="none" strike="noStrike">
                          <a:solidFill>
                            <a:srgbClr val="000000"/>
                          </a:solidFill>
                          <a:latin typeface="Franklin Gothic Book"/>
                        </a:rPr>
                        <a:t>500,000</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fontAlgn="t"/>
                      <a:r>
                        <a:rPr lang="en-AU" sz="1100" b="0" i="0" u="none" strike="noStrike">
                          <a:solidFill>
                            <a:srgbClr val="000000"/>
                          </a:solidFill>
                          <a:latin typeface="Franklin Gothic Book"/>
                        </a:rPr>
                        <a:t>100%</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fontAlgn="t"/>
                      <a:r>
                        <a:rPr lang="en-AU" sz="1100" b="0" i="0" u="none" strike="noStrike" dirty="0">
                          <a:solidFill>
                            <a:srgbClr val="000000"/>
                          </a:solidFill>
                          <a:latin typeface="Franklin Gothic Book"/>
                        </a:rPr>
                        <a:t>550,000</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r>
            </a:tbl>
          </a:graphicData>
        </a:graphic>
      </p:graphicFrame>
      <p:sp>
        <p:nvSpPr>
          <p:cNvPr id="7"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11287023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AU" smtClean="0"/>
              <a:t>Profit budgets</a:t>
            </a:r>
          </a:p>
        </p:txBody>
      </p:sp>
      <p:sp>
        <p:nvSpPr>
          <p:cNvPr id="9219" name="Content Placeholder 2"/>
          <p:cNvSpPr>
            <a:spLocks noGrp="1"/>
          </p:cNvSpPr>
          <p:nvPr>
            <p:ph idx="1"/>
          </p:nvPr>
        </p:nvSpPr>
        <p:spPr/>
        <p:txBody>
          <a:bodyPr/>
          <a:lstStyle/>
          <a:p>
            <a:pPr eaLnBrk="1" hangingPunct="1">
              <a:defRPr/>
            </a:pPr>
            <a:r>
              <a:rPr lang="en-AU" dirty="0" smtClean="0"/>
              <a:t>Expenses</a:t>
            </a:r>
          </a:p>
          <a:p>
            <a:pPr lvl="1" eaLnBrk="1" hangingPunct="1">
              <a:defRPr/>
            </a:pPr>
            <a:r>
              <a:rPr lang="en-AU" dirty="0" smtClean="0"/>
              <a:t>Variable vs. Fixed</a:t>
            </a:r>
          </a:p>
          <a:p>
            <a:pPr lvl="1" eaLnBrk="1" hangingPunct="1">
              <a:defRPr/>
            </a:pPr>
            <a:r>
              <a:rPr lang="en-AU" dirty="0" smtClean="0"/>
              <a:t>Direct vs. Indirect</a:t>
            </a:r>
          </a:p>
          <a:p>
            <a:pPr lvl="1" eaLnBrk="1" hangingPunct="1">
              <a:defRPr/>
            </a:pPr>
            <a:r>
              <a:rPr lang="en-AU" dirty="0" smtClean="0"/>
              <a:t>Wages and salaries</a:t>
            </a:r>
          </a:p>
          <a:p>
            <a:pPr lvl="1" eaLnBrk="1" hangingPunct="1">
              <a:defRPr/>
            </a:pPr>
            <a:r>
              <a:rPr lang="en-AU" dirty="0" smtClean="0"/>
              <a:t>Cost of goods sold</a:t>
            </a:r>
          </a:p>
          <a:p>
            <a:pPr eaLnBrk="1" hangingPunct="1">
              <a:defRPr/>
            </a:pPr>
            <a:r>
              <a:rPr lang="en-AU" dirty="0" smtClean="0"/>
              <a:t>Gross Profit</a:t>
            </a:r>
          </a:p>
          <a:p>
            <a:pPr eaLnBrk="1" hangingPunct="1">
              <a:defRPr/>
            </a:pPr>
            <a:endParaRPr lang="en-AU" dirty="0" smtClean="0"/>
          </a:p>
        </p:txBody>
      </p:sp>
      <p:sp>
        <p:nvSpPr>
          <p:cNvPr id="5" name="Footer Placeholder 4"/>
          <p:cNvSpPr>
            <a:spLocks noGrp="1"/>
          </p:cNvSpPr>
          <p:nvPr>
            <p:ph type="ftr" sz="quarter" idx="10"/>
          </p:nvPr>
        </p:nvSpPr>
        <p:spPr/>
        <p:txBody>
          <a:bodyPr/>
          <a:lstStyle>
            <a:lvl1pPr>
              <a:defRPr/>
            </a:lvl1pPr>
          </a:lstStyle>
          <a:p>
            <a:pPr>
              <a:defRPr/>
            </a:pPr>
            <a:r>
              <a:rPr lang="en-AU" dirty="0"/>
              <a:t>© Innovation &amp; Business Industry Skills Council Ltd</a:t>
            </a:r>
          </a:p>
        </p:txBody>
      </p:sp>
      <p:pic>
        <p:nvPicPr>
          <p:cNvPr id="6" name="Picture 5" descr="Fixed.gif"/>
          <p:cNvPicPr/>
          <p:nvPr/>
        </p:nvPicPr>
        <p:blipFill>
          <a:blip r:embed="rId3" cstate="print"/>
          <a:srcRect b="12727"/>
          <a:stretch>
            <a:fillRect/>
          </a:stretch>
        </p:blipFill>
        <p:spPr>
          <a:xfrm>
            <a:off x="3995613" y="3429000"/>
            <a:ext cx="4968875" cy="26463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13761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AU" smtClean="0"/>
              <a:t>Cash flow budgets</a:t>
            </a:r>
          </a:p>
        </p:txBody>
      </p:sp>
      <p:sp>
        <p:nvSpPr>
          <p:cNvPr id="10243" name="Content Placeholder 2"/>
          <p:cNvSpPr>
            <a:spLocks noGrp="1"/>
          </p:cNvSpPr>
          <p:nvPr>
            <p:ph idx="1"/>
          </p:nvPr>
        </p:nvSpPr>
        <p:spPr/>
        <p:txBody>
          <a:bodyPr/>
          <a:lstStyle/>
          <a:p>
            <a:pPr eaLnBrk="1" hangingPunct="1"/>
            <a:r>
              <a:rPr lang="en-AU" i="1" dirty="0" smtClean="0"/>
              <a:t>can reflect both past performance and future projections</a:t>
            </a:r>
          </a:p>
          <a:p>
            <a:pPr lvl="1" eaLnBrk="1" hangingPunct="1"/>
            <a:r>
              <a:rPr lang="en-AU" dirty="0" smtClean="0"/>
              <a:t>Aged debtors</a:t>
            </a:r>
          </a:p>
          <a:p>
            <a:pPr lvl="1" eaLnBrk="1" hangingPunct="1"/>
            <a:r>
              <a:rPr lang="en-AU" dirty="0" smtClean="0"/>
              <a:t>Cash flow GST</a:t>
            </a:r>
          </a:p>
          <a:p>
            <a:pPr eaLnBrk="1" hangingPunct="1"/>
            <a:endParaRPr lang="en-AU" dirty="0" smtClean="0"/>
          </a:p>
        </p:txBody>
      </p:sp>
      <p:graphicFrame>
        <p:nvGraphicFramePr>
          <p:cNvPr id="4" name="Diagram 3"/>
          <p:cNvGraphicFramePr/>
          <p:nvPr/>
        </p:nvGraphicFramePr>
        <p:xfrm>
          <a:off x="3491880" y="2564904"/>
          <a:ext cx="5544616" cy="3816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4"/>
          <p:cNvSpPr>
            <a:spLocks noGrp="1"/>
          </p:cNvSpPr>
          <p:nvPr>
            <p:ph type="ftr" sz="quarter" idx="10"/>
          </p:nvPr>
        </p:nvSpPr>
        <p:spPr>
          <a:xfrm>
            <a:off x="428625" y="6357938"/>
            <a:ext cx="5591175" cy="365125"/>
          </a:xfrm>
        </p:spPr>
        <p:txBody>
          <a:bodyPr/>
          <a:lstStyle>
            <a:lvl1pPr>
              <a:defRPr/>
            </a:lvl1pPr>
          </a:lstStyle>
          <a:p>
            <a:pPr>
              <a:defRPr/>
            </a:pPr>
            <a:r>
              <a:rPr lang="en-AU" dirty="0"/>
              <a:t>© Innovation &amp; Business Industry Skills Council Ltd</a:t>
            </a:r>
          </a:p>
        </p:txBody>
      </p:sp>
    </p:spTree>
    <p:extLst>
      <p:ext uri="{BB962C8B-B14F-4D97-AF65-F5344CB8AC3E}">
        <p14:creationId xmlns:p14="http://schemas.microsoft.com/office/powerpoint/2010/main" val="10644643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AU" smtClean="0"/>
              <a:t>Implement budgets</a:t>
            </a:r>
          </a:p>
        </p:txBody>
      </p:sp>
      <p:sp>
        <p:nvSpPr>
          <p:cNvPr id="11267" name="Content Placeholder 2"/>
          <p:cNvSpPr>
            <a:spLocks noGrp="1"/>
          </p:cNvSpPr>
          <p:nvPr>
            <p:ph idx="1"/>
          </p:nvPr>
        </p:nvSpPr>
        <p:spPr/>
        <p:txBody>
          <a:bodyPr/>
          <a:lstStyle/>
          <a:p>
            <a:pPr eaLnBrk="1" hangingPunct="1"/>
            <a:r>
              <a:rPr lang="en-AU" smtClean="0"/>
              <a:t>Budget notes </a:t>
            </a:r>
          </a:p>
          <a:p>
            <a:pPr eaLnBrk="1" hangingPunct="1"/>
            <a:r>
              <a:rPr lang="en-AU" smtClean="0"/>
              <a:t>Communicating the budget</a:t>
            </a:r>
          </a:p>
          <a:p>
            <a:pPr eaLnBrk="1" hangingPunct="1"/>
            <a:r>
              <a:rPr lang="en-AU" smtClean="0"/>
              <a:t>Risk management</a:t>
            </a:r>
          </a:p>
          <a:p>
            <a:pPr eaLnBrk="1" hangingPunct="1"/>
            <a:r>
              <a:rPr lang="en-AU" smtClean="0"/>
              <a:t>Roles and responsibilities</a:t>
            </a:r>
          </a:p>
          <a:p>
            <a:pPr eaLnBrk="1" hangingPunct="1"/>
            <a:endParaRPr lang="en-AU" smtClean="0"/>
          </a:p>
        </p:txBody>
      </p:sp>
      <p:graphicFrame>
        <p:nvGraphicFramePr>
          <p:cNvPr id="4" name="Diagram 3"/>
          <p:cNvGraphicFramePr/>
          <p:nvPr/>
        </p:nvGraphicFramePr>
        <p:xfrm>
          <a:off x="1547664" y="3298056"/>
          <a:ext cx="6096000" cy="32272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0"/>
          </p:nvPr>
        </p:nvSpPr>
        <p:spPr>
          <a:xfrm>
            <a:off x="428625" y="6357938"/>
            <a:ext cx="5591175" cy="365125"/>
          </a:xfrm>
        </p:spPr>
        <p:txBody>
          <a:bodyPr/>
          <a:lstStyle>
            <a:lvl1pPr>
              <a:defRPr/>
            </a:lvl1pPr>
          </a:lstStyle>
          <a:p>
            <a:pPr>
              <a:defRPr/>
            </a:pPr>
            <a:r>
              <a:rPr lang="en-AU" dirty="0"/>
              <a:t>© Innovation &amp; Business Industry Skills Council Ltd</a:t>
            </a:r>
          </a:p>
        </p:txBody>
      </p:sp>
    </p:spTree>
    <p:extLst>
      <p:ext uri="{BB962C8B-B14F-4D97-AF65-F5344CB8AC3E}">
        <p14:creationId xmlns:p14="http://schemas.microsoft.com/office/powerpoint/2010/main" val="3267829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p:txBody>
          <a:bodyPr/>
          <a:lstStyle/>
          <a:p>
            <a:pPr eaLnBrk="1" hangingPunct="1"/>
            <a:r>
              <a:rPr lang="en-AU" smtClean="0"/>
              <a:t>Revise budgets</a:t>
            </a:r>
          </a:p>
        </p:txBody>
      </p:sp>
      <p:sp>
        <p:nvSpPr>
          <p:cNvPr id="12291" name="Content Placeholder 2"/>
          <p:cNvSpPr>
            <a:spLocks noGrp="1"/>
          </p:cNvSpPr>
          <p:nvPr>
            <p:ph idx="4294967295"/>
          </p:nvPr>
        </p:nvSpPr>
        <p:spPr/>
        <p:txBody>
          <a:bodyPr/>
          <a:lstStyle/>
          <a:p>
            <a:pPr eaLnBrk="1" hangingPunct="1"/>
            <a:r>
              <a:rPr lang="en-AU" i="1" smtClean="0"/>
              <a:t>A budget is a statement of strategic intent</a:t>
            </a:r>
            <a:endParaRPr lang="en-AU" smtClean="0"/>
          </a:p>
          <a:p>
            <a:pPr lvl="1" eaLnBrk="1" hangingPunct="1"/>
            <a:r>
              <a:rPr lang="en-AU" smtClean="0"/>
              <a:t>Budgets should not be reviewed simply to alleviate the pressure of not meeting expectations</a:t>
            </a:r>
          </a:p>
          <a:p>
            <a:pPr lvl="1" eaLnBrk="1" hangingPunct="1"/>
            <a:r>
              <a:rPr lang="en-AU" smtClean="0"/>
              <a:t>Review budgets as a contingency measure in unforseen circumstances, when budget has lost support of users</a:t>
            </a:r>
          </a:p>
          <a:p>
            <a:pPr lvl="1" eaLnBrk="1" hangingPunct="1"/>
            <a:endParaRPr lang="en-AU" smtClean="0"/>
          </a:p>
          <a:p>
            <a:pPr lvl="1" eaLnBrk="1" hangingPunct="1"/>
            <a:endParaRPr lang="en-AU" smtClean="0"/>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dirty="0"/>
              <a:t>© Innovation &amp; Business Industry Skills Council Ltd</a:t>
            </a:r>
          </a:p>
        </p:txBody>
      </p:sp>
    </p:spTree>
    <p:extLst>
      <p:ext uri="{BB962C8B-B14F-4D97-AF65-F5344CB8AC3E}">
        <p14:creationId xmlns:p14="http://schemas.microsoft.com/office/powerpoint/2010/main" val="37142239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AU" smtClean="0"/>
              <a:t>Internal controls</a:t>
            </a:r>
          </a:p>
        </p:txBody>
      </p:sp>
      <p:sp>
        <p:nvSpPr>
          <p:cNvPr id="9219" name="Content Placeholder 2"/>
          <p:cNvSpPr>
            <a:spLocks noGrp="1"/>
          </p:cNvSpPr>
          <p:nvPr>
            <p:ph idx="1"/>
          </p:nvPr>
        </p:nvSpPr>
        <p:spPr>
          <a:xfrm>
            <a:off x="467544" y="1935163"/>
            <a:ext cx="8219256" cy="4389437"/>
          </a:xfrm>
        </p:spPr>
        <p:txBody>
          <a:bodyPr/>
          <a:lstStyle/>
          <a:p>
            <a:pPr eaLnBrk="1" hangingPunct="1">
              <a:defRPr/>
            </a:pPr>
            <a:r>
              <a:rPr lang="en-AU" dirty="0" smtClean="0"/>
              <a:t>Internal control process</a:t>
            </a:r>
          </a:p>
          <a:p>
            <a:pPr lvl="1" eaLnBrk="1" hangingPunct="1">
              <a:defRPr/>
            </a:pPr>
            <a:r>
              <a:rPr lang="en-AU" dirty="0" smtClean="0"/>
              <a:t>Reflected in policies and procedures</a:t>
            </a:r>
          </a:p>
          <a:p>
            <a:pPr marL="4568191" lvl="4" eaLnBrk="1" hangingPunct="1">
              <a:defRPr/>
            </a:pPr>
            <a:r>
              <a:rPr lang="en-AU" dirty="0" smtClean="0"/>
              <a:t>Procedures should ensure:</a:t>
            </a:r>
          </a:p>
          <a:p>
            <a:pPr marL="4843463" lvl="5">
              <a:defRPr/>
            </a:pPr>
            <a:r>
              <a:rPr lang="en-AU" dirty="0" smtClean="0"/>
              <a:t>Complete</a:t>
            </a:r>
          </a:p>
          <a:p>
            <a:pPr marL="4843463" lvl="5">
              <a:defRPr/>
            </a:pPr>
            <a:r>
              <a:rPr lang="en-AU" dirty="0" smtClean="0"/>
              <a:t>Accurate</a:t>
            </a:r>
          </a:p>
          <a:p>
            <a:pPr marL="4843463" lvl="5">
              <a:defRPr/>
            </a:pPr>
            <a:r>
              <a:rPr lang="en-AU" dirty="0" smtClean="0"/>
              <a:t>Authorisation</a:t>
            </a:r>
          </a:p>
          <a:p>
            <a:pPr marL="4843463" lvl="5">
              <a:defRPr/>
            </a:pPr>
            <a:r>
              <a:rPr lang="en-AU" dirty="0" smtClean="0"/>
              <a:t>Validity</a:t>
            </a:r>
          </a:p>
          <a:p>
            <a:pPr marL="4843463" lvl="5">
              <a:defRPr/>
            </a:pPr>
            <a:r>
              <a:rPr lang="en-AU" dirty="0" smtClean="0"/>
              <a:t>Existence</a:t>
            </a:r>
          </a:p>
          <a:p>
            <a:pPr marL="4843463" lvl="5">
              <a:defRPr/>
            </a:pPr>
            <a:r>
              <a:rPr lang="en-AU" dirty="0" smtClean="0"/>
              <a:t>Handling errors identified</a:t>
            </a:r>
          </a:p>
          <a:p>
            <a:pPr marL="4843463" lvl="5">
              <a:defRPr/>
            </a:pPr>
            <a:r>
              <a:rPr lang="en-AU" dirty="0" smtClean="0"/>
              <a:t>Segregation of duties</a:t>
            </a:r>
          </a:p>
          <a:p>
            <a:pPr marL="4843463" lvl="5">
              <a:defRPr/>
            </a:pPr>
            <a:r>
              <a:rPr lang="en-AU" dirty="0" smtClean="0"/>
              <a:t>Presentation and disclosure</a:t>
            </a:r>
          </a:p>
        </p:txBody>
      </p:sp>
      <p:graphicFrame>
        <p:nvGraphicFramePr>
          <p:cNvPr id="5" name="Diagram 4"/>
          <p:cNvGraphicFramePr/>
          <p:nvPr/>
        </p:nvGraphicFramePr>
        <p:xfrm>
          <a:off x="683568" y="2924944"/>
          <a:ext cx="4032448" cy="3528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4"/>
          <p:cNvSpPr>
            <a:spLocks noGrp="1"/>
          </p:cNvSpPr>
          <p:nvPr>
            <p:ph type="ftr" sz="quarter" idx="10"/>
          </p:nvPr>
        </p:nvSpPr>
        <p:spPr>
          <a:xfrm>
            <a:off x="428625" y="6357938"/>
            <a:ext cx="5591175" cy="365125"/>
          </a:xfrm>
        </p:spPr>
        <p:txBody>
          <a:bodyPr/>
          <a:lstStyle>
            <a:lvl1pPr>
              <a:defRPr/>
            </a:lvl1pPr>
          </a:lstStyle>
          <a:p>
            <a:pPr>
              <a:defRPr/>
            </a:pPr>
            <a:r>
              <a:rPr lang="en-AU" dirty="0"/>
              <a:t>© Innovation &amp; Business Industry Skills Council Ltd</a:t>
            </a:r>
          </a:p>
        </p:txBody>
      </p:sp>
    </p:spTree>
    <p:extLst>
      <p:ext uri="{BB962C8B-B14F-4D97-AF65-F5344CB8AC3E}">
        <p14:creationId xmlns:p14="http://schemas.microsoft.com/office/powerpoint/2010/main" val="10951684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mtClean="0"/>
              <a:t>The next step</a:t>
            </a:r>
            <a:endParaRPr lang="en-AU" smtClean="0"/>
          </a:p>
        </p:txBody>
      </p:sp>
      <p:sp>
        <p:nvSpPr>
          <p:cNvPr id="14339" name="Content Placeholder 2"/>
          <p:cNvSpPr>
            <a:spLocks noGrp="1"/>
          </p:cNvSpPr>
          <p:nvPr>
            <p:ph idx="1"/>
          </p:nvPr>
        </p:nvSpPr>
        <p:spPr/>
        <p:txBody>
          <a:bodyPr/>
          <a:lstStyle/>
          <a:p>
            <a:pPr marL="0" indent="0" eaLnBrk="1" hangingPunct="1">
              <a:spcBef>
                <a:spcPts val="2400"/>
              </a:spcBef>
              <a:buFont typeface="Wingdings 2" pitchFamily="18" charset="2"/>
              <a:buNone/>
            </a:pPr>
            <a:r>
              <a:rPr lang="en-US" sz="2800" dirty="0" smtClean="0"/>
              <a:t>You should now:</a:t>
            </a:r>
          </a:p>
          <a:p>
            <a:pPr marL="273600" indent="-273600" eaLnBrk="1" hangingPunct="1"/>
            <a:r>
              <a:rPr lang="en-AU" sz="2800" dirty="0" smtClean="0"/>
              <a:t>Prepare required budgets based on previous financial data</a:t>
            </a:r>
          </a:p>
          <a:p>
            <a:pPr marL="273600" indent="-273600" eaLnBrk="1" hangingPunct="1"/>
            <a:r>
              <a:rPr lang="en-AU" sz="2800" dirty="0" smtClean="0"/>
              <a:t>Explain the outcomes and assumptions made when developing the budgets</a:t>
            </a:r>
          </a:p>
          <a:p>
            <a:pPr marL="273600" indent="-273600" eaLnBrk="1" hangingPunct="1"/>
            <a:r>
              <a:rPr lang="en-AU" sz="2800" dirty="0" smtClean="0"/>
              <a:t>Ensure an audit trail has been maintained	</a:t>
            </a:r>
          </a:p>
          <a:p>
            <a:pPr marL="273600" indent="-273600" eaLnBrk="1" hangingPunct="1"/>
            <a:r>
              <a:rPr lang="en-AU" sz="2800" dirty="0" smtClean="0"/>
              <a:t>Implement the required budgets and revise where required</a:t>
            </a:r>
          </a:p>
          <a:p>
            <a:pPr marL="0" indent="0" eaLnBrk="1" hangingPunct="1"/>
            <a:endParaRPr lang="en-AU" sz="2800" dirty="0" smtClean="0"/>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dirty="0"/>
              <a:t>© Innovation &amp; Business Industry Skills Council Ltd</a:t>
            </a:r>
          </a:p>
        </p:txBody>
      </p:sp>
    </p:spTree>
    <p:extLst>
      <p:ext uri="{BB962C8B-B14F-4D97-AF65-F5344CB8AC3E}">
        <p14:creationId xmlns:p14="http://schemas.microsoft.com/office/powerpoint/2010/main" val="38116569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AU" dirty="0" smtClean="0"/>
              <a:t>Monitor and </a:t>
            </a:r>
            <a:r>
              <a:rPr lang="en-AU" smtClean="0"/>
              <a:t>report </a:t>
            </a:r>
            <a:br>
              <a:rPr lang="en-AU" smtClean="0"/>
            </a:br>
            <a:r>
              <a:rPr lang="en-AU" smtClean="0"/>
              <a:t>on </a:t>
            </a:r>
            <a:r>
              <a:rPr lang="en-AU" dirty="0" smtClean="0"/>
              <a:t>finances</a:t>
            </a:r>
            <a:endParaRPr lang="en-AU" dirty="0"/>
          </a:p>
        </p:txBody>
      </p:sp>
      <p:sp>
        <p:nvSpPr>
          <p:cNvPr id="6147" name="Subtitle 2"/>
          <p:cNvSpPr>
            <a:spLocks noGrp="1"/>
          </p:cNvSpPr>
          <p:nvPr>
            <p:ph type="subTitle" idx="1"/>
          </p:nvPr>
        </p:nvSpPr>
        <p:spPr>
          <a:xfrm>
            <a:off x="533400" y="3228975"/>
            <a:ext cx="7854950" cy="1752600"/>
          </a:xfrm>
        </p:spPr>
        <p:txBody>
          <a:bodyPr anchor="b" anchorCtr="0"/>
          <a:lstStyle/>
          <a:p>
            <a:pPr marR="0" eaLnBrk="1" hangingPunct="1"/>
            <a:r>
              <a:rPr lang="en-AU" dirty="0" smtClean="0"/>
              <a:t>BSBFIM601 Manage finances</a:t>
            </a:r>
          </a:p>
          <a:p>
            <a:pPr marR="0" eaLnBrk="1" hangingPunct="1"/>
            <a:r>
              <a:rPr lang="en-AU" dirty="0" smtClean="0"/>
              <a:t>Session 4</a:t>
            </a:r>
          </a:p>
        </p:txBody>
      </p:sp>
    </p:spTree>
    <p:extLst>
      <p:ext uri="{BB962C8B-B14F-4D97-AF65-F5344CB8AC3E}">
        <p14:creationId xmlns:p14="http://schemas.microsoft.com/office/powerpoint/2010/main" val="3798122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AU" smtClean="0"/>
              <a:t>Purpose of this presentation</a:t>
            </a:r>
          </a:p>
        </p:txBody>
      </p:sp>
      <p:sp>
        <p:nvSpPr>
          <p:cNvPr id="7171" name="Content Placeholder 2"/>
          <p:cNvSpPr>
            <a:spLocks noGrp="1"/>
          </p:cNvSpPr>
          <p:nvPr>
            <p:ph idx="1"/>
          </p:nvPr>
        </p:nvSpPr>
        <p:spPr/>
        <p:txBody>
          <a:bodyPr/>
          <a:lstStyle/>
          <a:p>
            <a:pPr marL="3175" indent="-3175" eaLnBrk="1" hangingPunct="1">
              <a:spcBef>
                <a:spcPts val="2400"/>
              </a:spcBef>
              <a:buFont typeface="Wingdings 2" pitchFamily="18" charset="2"/>
              <a:buNone/>
            </a:pPr>
            <a:r>
              <a:rPr lang="en-AU" sz="2800" dirty="0" smtClean="0"/>
              <a:t>At the end of this session, you should know how to:</a:t>
            </a:r>
          </a:p>
          <a:p>
            <a:pPr marL="273600" indent="-273600" eaLnBrk="1" hangingPunct="1"/>
            <a:r>
              <a:rPr lang="en-US" sz="2800" dirty="0" smtClean="0"/>
              <a:t>Review financial results and determine the existence and priority of issues</a:t>
            </a:r>
            <a:endParaRPr lang="en-AU" sz="2800" dirty="0" smtClean="0"/>
          </a:p>
          <a:p>
            <a:pPr marL="273600" indent="-273600" eaLnBrk="1" hangingPunct="1"/>
            <a:r>
              <a:rPr lang="en-US" sz="2800" dirty="0" smtClean="0"/>
              <a:t>Review financial management processes</a:t>
            </a:r>
            <a:endParaRPr lang="en-AU" sz="2800" dirty="0" smtClean="0"/>
          </a:p>
          <a:p>
            <a:pPr marL="273600" indent="-273600" eaLnBrk="1" hangingPunct="1"/>
            <a:r>
              <a:rPr lang="en-US" sz="2800" dirty="0" smtClean="0"/>
              <a:t>Ensure financial reports conform to </a:t>
            </a:r>
            <a:r>
              <a:rPr lang="en-US" sz="2800" dirty="0" err="1" smtClean="0"/>
              <a:t>organisational</a:t>
            </a:r>
            <a:r>
              <a:rPr lang="en-US" sz="2800" dirty="0" smtClean="0"/>
              <a:t> and statutory requirements</a:t>
            </a:r>
            <a:endParaRPr lang="en-AU" sz="2800" dirty="0" smtClean="0"/>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2930295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AU" smtClean="0"/>
              <a:t>Financial management</a:t>
            </a:r>
          </a:p>
        </p:txBody>
      </p:sp>
      <p:sp>
        <p:nvSpPr>
          <p:cNvPr id="8195" name="Content Placeholder 2"/>
          <p:cNvSpPr>
            <a:spLocks noGrp="1"/>
          </p:cNvSpPr>
          <p:nvPr>
            <p:ph idx="1"/>
          </p:nvPr>
        </p:nvSpPr>
        <p:spPr>
          <a:xfrm>
            <a:off x="457200" y="1935163"/>
            <a:ext cx="4114800" cy="4389437"/>
          </a:xfrm>
        </p:spPr>
        <p:txBody>
          <a:bodyPr/>
          <a:lstStyle/>
          <a:p>
            <a:pPr eaLnBrk="1" hangingPunct="1"/>
            <a:r>
              <a:rPr lang="en-AU" dirty="0" smtClean="0"/>
              <a:t>Financial management</a:t>
            </a:r>
          </a:p>
          <a:p>
            <a:pPr marL="640800" lvl="1" indent="-244800" eaLnBrk="1" hangingPunct="1"/>
            <a:r>
              <a:rPr lang="en-AU" dirty="0" smtClean="0"/>
              <a:t>Accounting principals</a:t>
            </a:r>
          </a:p>
          <a:p>
            <a:pPr marL="640800" lvl="1" indent="-244800" eaLnBrk="1" hangingPunct="1"/>
            <a:r>
              <a:rPr lang="en-AU" dirty="0" smtClean="0"/>
              <a:t>Probity/Ethics</a:t>
            </a:r>
          </a:p>
          <a:p>
            <a:pPr marL="640800" lvl="1" indent="-244800" eaLnBrk="1" hangingPunct="1"/>
            <a:r>
              <a:rPr lang="en-AU" dirty="0" smtClean="0"/>
              <a:t>Statutory/internal requirements</a:t>
            </a:r>
          </a:p>
          <a:p>
            <a:pPr eaLnBrk="1" hangingPunct="1"/>
            <a:r>
              <a:rPr lang="en-AU" dirty="0" smtClean="0"/>
              <a:t>Financial management systems</a:t>
            </a:r>
          </a:p>
          <a:p>
            <a:pPr marL="640800" lvl="1" indent="-244800" eaLnBrk="1" hangingPunct="1"/>
            <a:r>
              <a:rPr lang="en-AU" dirty="0" smtClean="0"/>
              <a:t>Financial vs. management accounting</a:t>
            </a:r>
          </a:p>
          <a:p>
            <a:pPr marL="546100" lvl="1" indent="-93663" eaLnBrk="1" hangingPunct="1"/>
            <a:endParaRPr lang="en-AU" dirty="0" smtClean="0"/>
          </a:p>
          <a:p>
            <a:pPr marL="1001713" lvl="2" indent="-100013" eaLnBrk="1" hangingPunct="1"/>
            <a:endParaRPr lang="en-AU" dirty="0" smtClean="0"/>
          </a:p>
        </p:txBody>
      </p:sp>
      <p:sp>
        <p:nvSpPr>
          <p:cNvPr id="5" name="Footer Placeholder 4"/>
          <p:cNvSpPr>
            <a:spLocks noGrp="1"/>
          </p:cNvSpPr>
          <p:nvPr>
            <p:ph type="ftr" sz="quarter" idx="10"/>
          </p:nvPr>
        </p:nvSpPr>
        <p:spPr/>
        <p:txBody>
          <a:bodyPr/>
          <a:lstStyle>
            <a:lvl1pPr>
              <a:defRPr/>
            </a:lvl1pPr>
          </a:lstStyle>
          <a:p>
            <a:pPr>
              <a:defRPr/>
            </a:pPr>
            <a:r>
              <a:rPr lang="en-AU" dirty="0"/>
              <a:t>© Innovation &amp; Business Industry Skills Council Ltd</a:t>
            </a:r>
          </a:p>
        </p:txBody>
      </p:sp>
      <p:graphicFrame>
        <p:nvGraphicFramePr>
          <p:cNvPr id="6" name="Diagram 5"/>
          <p:cNvGraphicFramePr/>
          <p:nvPr/>
        </p:nvGraphicFramePr>
        <p:xfrm>
          <a:off x="4211960" y="2492896"/>
          <a:ext cx="4824391" cy="3672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704850"/>
            <a:ext cx="8229600" cy="1143000"/>
          </a:xfrm>
        </p:spPr>
        <p:txBody>
          <a:bodyPr/>
          <a:lstStyle/>
          <a:p>
            <a:pPr eaLnBrk="1" hangingPunct="1"/>
            <a:r>
              <a:rPr lang="en-AU" smtClean="0"/>
              <a:t>Financial results</a:t>
            </a:r>
          </a:p>
        </p:txBody>
      </p:sp>
      <p:sp>
        <p:nvSpPr>
          <p:cNvPr id="8195" name="Content Placeholder 2"/>
          <p:cNvSpPr>
            <a:spLocks noGrp="1"/>
          </p:cNvSpPr>
          <p:nvPr>
            <p:ph sz="half" idx="1"/>
          </p:nvPr>
        </p:nvSpPr>
        <p:spPr>
          <a:xfrm>
            <a:off x="457200" y="1920875"/>
            <a:ext cx="7715250" cy="4433888"/>
          </a:xfrm>
        </p:spPr>
        <p:txBody>
          <a:bodyPr/>
          <a:lstStyle/>
          <a:p>
            <a:pPr eaLnBrk="1" hangingPunct="1"/>
            <a:r>
              <a:rPr lang="en-AU" smtClean="0"/>
              <a:t>Comparative reporting</a:t>
            </a:r>
          </a:p>
          <a:p>
            <a:pPr lvl="1" eaLnBrk="1" hangingPunct="1"/>
            <a:r>
              <a:rPr lang="en-AU" smtClean="0"/>
              <a:t>Actual to budget</a:t>
            </a:r>
          </a:p>
          <a:p>
            <a:pPr lvl="1" eaLnBrk="1" hangingPunct="1"/>
            <a:r>
              <a:rPr lang="en-AU" smtClean="0"/>
              <a:t>Industry comparisons</a:t>
            </a:r>
          </a:p>
          <a:p>
            <a:pPr lvl="1" eaLnBrk="1" hangingPunct="1"/>
            <a:r>
              <a:rPr lang="en-AU" smtClean="0"/>
              <a:t>Ranking variances</a:t>
            </a:r>
          </a:p>
          <a:p>
            <a:pPr eaLnBrk="1" hangingPunct="1"/>
            <a:r>
              <a:rPr lang="en-AU" smtClean="0"/>
              <a:t>System integrity</a:t>
            </a:r>
          </a:p>
        </p:txBody>
      </p:sp>
      <p:graphicFrame>
        <p:nvGraphicFramePr>
          <p:cNvPr id="4" name="Diagram 3"/>
          <p:cNvGraphicFramePr/>
          <p:nvPr/>
        </p:nvGraphicFramePr>
        <p:xfrm>
          <a:off x="4355976" y="2060848"/>
          <a:ext cx="3982765" cy="3672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0"/>
          </p:nvPr>
        </p:nvSpPr>
        <p:spPr>
          <a:xfrm>
            <a:off x="428625" y="6376243"/>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13746597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704850"/>
            <a:ext cx="8686800" cy="1143000"/>
          </a:xfrm>
        </p:spPr>
        <p:txBody>
          <a:bodyPr/>
          <a:lstStyle/>
          <a:p>
            <a:pPr eaLnBrk="1" hangingPunct="1"/>
            <a:r>
              <a:rPr lang="en-AU" sz="4400" dirty="0" smtClean="0"/>
              <a:t>Financial management processes</a:t>
            </a:r>
          </a:p>
        </p:txBody>
      </p:sp>
      <p:sp>
        <p:nvSpPr>
          <p:cNvPr id="9219" name="Content Placeholder 2"/>
          <p:cNvSpPr>
            <a:spLocks noGrp="1"/>
          </p:cNvSpPr>
          <p:nvPr>
            <p:ph idx="1"/>
          </p:nvPr>
        </p:nvSpPr>
        <p:spPr/>
        <p:txBody>
          <a:bodyPr/>
          <a:lstStyle/>
          <a:p>
            <a:pPr eaLnBrk="1" hangingPunct="1"/>
            <a:r>
              <a:rPr lang="en-AU" smtClean="0"/>
              <a:t>Audit trail</a:t>
            </a:r>
          </a:p>
          <a:p>
            <a:pPr lvl="2" eaLnBrk="1" hangingPunct="1"/>
            <a:r>
              <a:rPr lang="en-AU" i="1" smtClean="0"/>
              <a:t>systematic processes for retaining and storing source data</a:t>
            </a:r>
            <a:endParaRPr lang="en-AU" smtClean="0"/>
          </a:p>
          <a:p>
            <a:pPr eaLnBrk="1" hangingPunct="1"/>
            <a:r>
              <a:rPr lang="en-AU" smtClean="0"/>
              <a:t>Discrepancies</a:t>
            </a:r>
          </a:p>
          <a:p>
            <a:pPr lvl="2" eaLnBrk="1" hangingPunct="1"/>
            <a:r>
              <a:rPr lang="en-AU" i="1" smtClean="0"/>
              <a:t>variances in results may reveal discrepancies in other areas</a:t>
            </a:r>
          </a:p>
          <a:p>
            <a:pPr eaLnBrk="1" hangingPunct="1"/>
            <a:r>
              <a:rPr lang="en-AU" smtClean="0"/>
              <a:t>Authorisations</a:t>
            </a:r>
          </a:p>
          <a:p>
            <a:pPr lvl="2" eaLnBrk="1" hangingPunct="1"/>
            <a:r>
              <a:rPr lang="en-AU" i="1" smtClean="0"/>
              <a:t>ensure proper supervision and approval of expenditure</a:t>
            </a:r>
          </a:p>
          <a:p>
            <a:pPr eaLnBrk="1" hangingPunct="1"/>
            <a:r>
              <a:rPr lang="en-AU" smtClean="0"/>
              <a:t>Internal controls</a:t>
            </a:r>
          </a:p>
          <a:p>
            <a:pPr lvl="2" eaLnBrk="1" hangingPunct="1"/>
            <a:r>
              <a:rPr lang="en-AU" i="1" smtClean="0"/>
              <a:t>principles of sound internal control are implemented, particularly segregation of duties</a:t>
            </a:r>
          </a:p>
        </p:txBody>
      </p:sp>
      <p:sp>
        <p:nvSpPr>
          <p:cNvPr id="5"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36616689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AU" dirty="0" smtClean="0"/>
              <a:t>Report on finances</a:t>
            </a:r>
          </a:p>
        </p:txBody>
      </p:sp>
      <p:sp>
        <p:nvSpPr>
          <p:cNvPr id="10243" name="Content Placeholder 2"/>
          <p:cNvSpPr>
            <a:spLocks noGrp="1"/>
          </p:cNvSpPr>
          <p:nvPr>
            <p:ph idx="1"/>
          </p:nvPr>
        </p:nvSpPr>
        <p:spPr>
          <a:xfrm>
            <a:off x="457200" y="2352675"/>
            <a:ext cx="8229600" cy="4389438"/>
          </a:xfrm>
        </p:spPr>
        <p:txBody>
          <a:bodyPr/>
          <a:lstStyle/>
          <a:p>
            <a:pPr eaLnBrk="1" hangingPunct="1"/>
            <a:r>
              <a:rPr lang="en-AU" smtClean="0"/>
              <a:t>Presentation of Financial Statements</a:t>
            </a:r>
          </a:p>
          <a:p>
            <a:pPr eaLnBrk="1" hangingPunct="1"/>
            <a:r>
              <a:rPr lang="en-AU" smtClean="0"/>
              <a:t>Business Activity Statements and Returns</a:t>
            </a:r>
          </a:p>
          <a:p>
            <a:pPr eaLnBrk="1" hangingPunct="1"/>
            <a:r>
              <a:rPr lang="en-AU" smtClean="0"/>
              <a:t>Reporting Periods</a:t>
            </a:r>
          </a:p>
          <a:p>
            <a:pPr eaLnBrk="1" hangingPunct="1">
              <a:buFont typeface="Wingdings 2" pitchFamily="18" charset="2"/>
              <a:buNone/>
            </a:pPr>
            <a:endParaRPr lang="en-AU" smtClean="0"/>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2370113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smtClean="0"/>
              <a:t>The next step</a:t>
            </a:r>
            <a:endParaRPr lang="en-AU" smtClean="0"/>
          </a:p>
        </p:txBody>
      </p:sp>
      <p:sp>
        <p:nvSpPr>
          <p:cNvPr id="11267" name="Content Placeholder 2"/>
          <p:cNvSpPr>
            <a:spLocks noGrp="1"/>
          </p:cNvSpPr>
          <p:nvPr>
            <p:ph idx="1"/>
          </p:nvPr>
        </p:nvSpPr>
        <p:spPr/>
        <p:txBody>
          <a:bodyPr/>
          <a:lstStyle/>
          <a:p>
            <a:pPr marL="0" indent="0" eaLnBrk="1" hangingPunct="1">
              <a:spcBef>
                <a:spcPts val="2400"/>
              </a:spcBef>
              <a:buFont typeface="Wingdings 2" pitchFamily="18" charset="2"/>
              <a:buNone/>
            </a:pPr>
            <a:r>
              <a:rPr lang="en-US" sz="2800" smtClean="0"/>
              <a:t>You should now:</a:t>
            </a:r>
          </a:p>
          <a:p>
            <a:pPr marL="0" indent="0" eaLnBrk="1" hangingPunct="1"/>
            <a:r>
              <a:rPr lang="en-US" sz="2800" smtClean="0"/>
              <a:t>Review financial results and determine the existence and priority of issues</a:t>
            </a:r>
            <a:endParaRPr lang="en-AU" sz="2800" smtClean="0"/>
          </a:p>
          <a:p>
            <a:pPr marL="0" indent="0" eaLnBrk="1" hangingPunct="1"/>
            <a:r>
              <a:rPr lang="en-US" sz="2800" smtClean="0"/>
              <a:t>Review financial management processes</a:t>
            </a:r>
            <a:endParaRPr lang="en-AU" sz="2800" smtClean="0"/>
          </a:p>
          <a:p>
            <a:pPr marL="0" indent="0" eaLnBrk="1" hangingPunct="1"/>
            <a:r>
              <a:rPr lang="en-US" sz="2800" smtClean="0"/>
              <a:t>Ensure financial reports conform to organisational and statutory requirements</a:t>
            </a:r>
            <a:endParaRPr lang="en-AU" sz="2800" smtClean="0"/>
          </a:p>
        </p:txBody>
      </p:sp>
      <p:sp>
        <p:nvSpPr>
          <p:cNvPr id="4" name="Footer Placeholder 4"/>
          <p:cNvSpPr>
            <a:spLocks noGrp="1"/>
          </p:cNvSpPr>
          <p:nvPr>
            <p:ph type="ftr" sz="quarter" idx="10"/>
          </p:nvPr>
        </p:nvSpPr>
        <p:spPr>
          <a:xfrm>
            <a:off x="428625" y="6357938"/>
            <a:ext cx="5591175" cy="365125"/>
          </a:xfrm>
        </p:spPr>
        <p:txBody>
          <a:bodyPr/>
          <a:lstStyle>
            <a:lvl1pPr>
              <a:defRPr/>
            </a:lvl1pPr>
          </a:lstStyle>
          <a:p>
            <a:pPr>
              <a:defRPr/>
            </a:pPr>
            <a:r>
              <a:rPr lang="en-AU"/>
              <a:t>© Innovation &amp; Business Industry Skills Council Ltd</a:t>
            </a:r>
          </a:p>
        </p:txBody>
      </p:sp>
    </p:spTree>
    <p:extLst>
      <p:ext uri="{BB962C8B-B14F-4D97-AF65-F5344CB8AC3E}">
        <p14:creationId xmlns:p14="http://schemas.microsoft.com/office/powerpoint/2010/main" val="941276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AU" dirty="0" smtClean="0"/>
              <a:t>Accounting principals</a:t>
            </a:r>
          </a:p>
        </p:txBody>
      </p:sp>
      <p:sp>
        <p:nvSpPr>
          <p:cNvPr id="9219" name="Content Placeholder 2"/>
          <p:cNvSpPr>
            <a:spLocks noGrp="1"/>
          </p:cNvSpPr>
          <p:nvPr>
            <p:ph idx="1"/>
          </p:nvPr>
        </p:nvSpPr>
        <p:spPr/>
        <p:txBody>
          <a:bodyPr/>
          <a:lstStyle/>
          <a:p>
            <a:pPr eaLnBrk="1" hangingPunct="1"/>
            <a:r>
              <a:rPr lang="en-AU" dirty="0" smtClean="0"/>
              <a:t>Matching Principal</a:t>
            </a:r>
          </a:p>
          <a:p>
            <a:pPr lvl="1" eaLnBrk="1" hangingPunct="1"/>
            <a:r>
              <a:rPr lang="en-AU" dirty="0" smtClean="0"/>
              <a:t>Matches expenses with related revenues</a:t>
            </a:r>
          </a:p>
          <a:p>
            <a:pPr eaLnBrk="1" hangingPunct="1"/>
            <a:r>
              <a:rPr lang="en-AU" dirty="0" smtClean="0"/>
              <a:t>Account Groups</a:t>
            </a:r>
          </a:p>
          <a:p>
            <a:pPr lvl="1" eaLnBrk="1" hangingPunct="1"/>
            <a:r>
              <a:rPr lang="en-AU" dirty="0" smtClean="0"/>
              <a:t>Assets, Liabilities, Owners Equity, Revenue and Expenses</a:t>
            </a:r>
          </a:p>
          <a:p>
            <a:pPr eaLnBrk="1" hangingPunct="1"/>
            <a:r>
              <a:rPr lang="en-AU" dirty="0" smtClean="0"/>
              <a:t>Time Period</a:t>
            </a:r>
          </a:p>
          <a:p>
            <a:pPr lvl="1" eaLnBrk="1" hangingPunct="1"/>
            <a:r>
              <a:rPr lang="en-AU" dirty="0" smtClean="0"/>
              <a:t>Regular and sequential accounting periods</a:t>
            </a:r>
          </a:p>
        </p:txBody>
      </p:sp>
      <p:sp>
        <p:nvSpPr>
          <p:cNvPr id="4" name="Footer Placeholder 4"/>
          <p:cNvSpPr>
            <a:spLocks noGrp="1"/>
          </p:cNvSpPr>
          <p:nvPr>
            <p:ph type="ftr" sz="quarter" idx="10"/>
          </p:nvPr>
        </p:nvSpPr>
        <p:spPr/>
        <p:txBody>
          <a:bodyPr/>
          <a:lstStyle>
            <a:lvl1pPr>
              <a:defRPr/>
            </a:lvl1pPr>
          </a:lstStyle>
          <a:p>
            <a:pPr>
              <a:defRPr/>
            </a:pPr>
            <a:r>
              <a:rPr lang="en-AU" dirty="0"/>
              <a:t>© Innovation &amp; Business Industry Skills Council Ltd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AU" dirty="0" smtClean="0"/>
              <a:t>Financial probity</a:t>
            </a:r>
          </a:p>
        </p:txBody>
      </p:sp>
      <p:sp>
        <p:nvSpPr>
          <p:cNvPr id="10243" name="Content Placeholder 2"/>
          <p:cNvSpPr>
            <a:spLocks noGrp="1"/>
          </p:cNvSpPr>
          <p:nvPr>
            <p:ph idx="1"/>
          </p:nvPr>
        </p:nvSpPr>
        <p:spPr/>
        <p:txBody>
          <a:bodyPr/>
          <a:lstStyle/>
          <a:p>
            <a:pPr eaLnBrk="1" hangingPunct="1"/>
            <a:r>
              <a:rPr lang="en-AU" smtClean="0"/>
              <a:t>Principles</a:t>
            </a:r>
          </a:p>
          <a:p>
            <a:pPr lvl="1" eaLnBrk="1" hangingPunct="1"/>
            <a:r>
              <a:rPr lang="en-AU" smtClean="0"/>
              <a:t>Integrity</a:t>
            </a:r>
          </a:p>
          <a:p>
            <a:pPr lvl="1" eaLnBrk="1" hangingPunct="1"/>
            <a:r>
              <a:rPr lang="en-AU" smtClean="0"/>
              <a:t>Objectivity</a:t>
            </a:r>
          </a:p>
          <a:p>
            <a:pPr lvl="1" eaLnBrk="1" hangingPunct="1"/>
            <a:r>
              <a:rPr lang="en-AU" smtClean="0"/>
              <a:t>Confidentiality</a:t>
            </a:r>
          </a:p>
          <a:p>
            <a:pPr lvl="1" eaLnBrk="1" hangingPunct="1"/>
            <a:r>
              <a:rPr lang="en-AU" smtClean="0"/>
              <a:t>Competence</a:t>
            </a:r>
          </a:p>
          <a:p>
            <a:pPr eaLnBrk="1" hangingPunct="1"/>
            <a:r>
              <a:rPr lang="en-AU" smtClean="0"/>
              <a:t>Professional associations</a:t>
            </a:r>
          </a:p>
          <a:p>
            <a:pPr lvl="1" eaLnBrk="1" hangingPunct="1"/>
            <a:r>
              <a:rPr lang="en-AU" smtClean="0"/>
              <a:t>Codes of conduct</a:t>
            </a:r>
          </a:p>
          <a:p>
            <a:pPr lvl="1" eaLnBrk="1" hangingPunct="1"/>
            <a:endParaRPr lang="en-AU" smtClean="0"/>
          </a:p>
        </p:txBody>
      </p:sp>
      <p:sp>
        <p:nvSpPr>
          <p:cNvPr id="4" name="Footer Placeholder 4"/>
          <p:cNvSpPr>
            <a:spLocks noGrp="1"/>
          </p:cNvSpPr>
          <p:nvPr>
            <p:ph type="ftr" sz="quarter" idx="10"/>
          </p:nvPr>
        </p:nvSpPr>
        <p:spPr/>
        <p:txBody>
          <a:bodyPr/>
          <a:lstStyle>
            <a:lvl1pPr>
              <a:defRPr/>
            </a:lvl1pPr>
          </a:lstStyle>
          <a:p>
            <a:pPr>
              <a:defRPr/>
            </a:pPr>
            <a:r>
              <a:rPr lang="en-AU" dirty="0"/>
              <a:t>© Innovation &amp; Business Industry Skills Council Ltd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AU" smtClean="0"/>
              <a:t>Statutory requirements</a:t>
            </a:r>
          </a:p>
        </p:txBody>
      </p:sp>
      <p:graphicFrame>
        <p:nvGraphicFramePr>
          <p:cNvPr id="4" name="Content Placeholder 3"/>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0"/>
          </p:nvPr>
        </p:nvSpPr>
        <p:spPr>
          <a:xfrm>
            <a:off x="428625" y="6357938"/>
            <a:ext cx="5591175" cy="365125"/>
          </a:xfrm>
        </p:spPr>
        <p:txBody>
          <a:bodyPr/>
          <a:lstStyle>
            <a:lvl1pPr>
              <a:defRPr/>
            </a:lvl1pPr>
          </a:lstStyle>
          <a:p>
            <a:pPr>
              <a:defRPr/>
            </a:pPr>
            <a:r>
              <a:rPr lang="en-AU" dirty="0"/>
              <a:t>© Innovation &amp; Business Industry Skills Council Ltd</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AU" smtClean="0"/>
              <a:t>Organisational requirements</a:t>
            </a:r>
          </a:p>
        </p:txBody>
      </p:sp>
      <p:sp>
        <p:nvSpPr>
          <p:cNvPr id="12291" name="Content Placeholder 2"/>
          <p:cNvSpPr>
            <a:spLocks noGrp="1"/>
          </p:cNvSpPr>
          <p:nvPr>
            <p:ph idx="1"/>
          </p:nvPr>
        </p:nvSpPr>
        <p:spPr>
          <a:xfrm>
            <a:off x="4572001" y="2205038"/>
            <a:ext cx="4043362" cy="3870325"/>
          </a:xfrm>
        </p:spPr>
        <p:txBody>
          <a:bodyPr/>
          <a:lstStyle/>
          <a:p>
            <a:pPr eaLnBrk="1" hangingPunct="1"/>
            <a:r>
              <a:rPr lang="en-AU" dirty="0" smtClean="0"/>
              <a:t>Policies and procedures</a:t>
            </a:r>
          </a:p>
          <a:p>
            <a:pPr lvl="1" eaLnBrk="1" hangingPunct="1"/>
            <a:r>
              <a:rPr lang="en-AU" dirty="0" smtClean="0"/>
              <a:t>Objectives</a:t>
            </a:r>
          </a:p>
          <a:p>
            <a:pPr eaLnBrk="1" hangingPunct="1"/>
            <a:r>
              <a:rPr lang="en-AU" dirty="0" smtClean="0"/>
              <a:t>Standard documents</a:t>
            </a:r>
          </a:p>
          <a:p>
            <a:pPr lvl="1" eaLnBrk="1" hangingPunct="1"/>
            <a:r>
              <a:rPr lang="en-AU" dirty="0" smtClean="0"/>
              <a:t>Financial delegations</a:t>
            </a:r>
          </a:p>
          <a:p>
            <a:pPr lvl="1" eaLnBrk="1" hangingPunct="1"/>
            <a:r>
              <a:rPr lang="en-AU" dirty="0" smtClean="0"/>
              <a:t>Organisational chart</a:t>
            </a:r>
          </a:p>
          <a:p>
            <a:pPr lvl="1" eaLnBrk="1" hangingPunct="1"/>
            <a:r>
              <a:rPr lang="en-AU" dirty="0" smtClean="0"/>
              <a:t>Internal controls</a:t>
            </a:r>
          </a:p>
          <a:p>
            <a:pPr lvl="1" eaLnBrk="1" hangingPunct="1"/>
            <a:endParaRPr lang="en-AU" dirty="0" smtClean="0"/>
          </a:p>
        </p:txBody>
      </p:sp>
      <p:graphicFrame>
        <p:nvGraphicFramePr>
          <p:cNvPr id="8" name="Diagram 7"/>
          <p:cNvGraphicFramePr/>
          <p:nvPr/>
        </p:nvGraphicFramePr>
        <p:xfrm>
          <a:off x="539552" y="2276872"/>
          <a:ext cx="3960440" cy="35286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0"/>
          </p:nvPr>
        </p:nvSpPr>
        <p:spPr>
          <a:xfrm>
            <a:off x="428625" y="6357938"/>
            <a:ext cx="5591175" cy="365125"/>
          </a:xfrm>
        </p:spPr>
        <p:txBody>
          <a:bodyPr/>
          <a:lstStyle>
            <a:lvl1pPr>
              <a:defRPr/>
            </a:lvl1pPr>
          </a:lstStyle>
          <a:p>
            <a:pPr>
              <a:defRPr/>
            </a:pPr>
            <a:r>
              <a:rPr lang="en-AU" dirty="0"/>
              <a:t>© Innovation &amp; Business Industry Skills Council Ltd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04850"/>
            <a:ext cx="8686800" cy="1143000"/>
          </a:xfrm>
        </p:spPr>
        <p:txBody>
          <a:bodyPr/>
          <a:lstStyle/>
          <a:p>
            <a:pPr eaLnBrk="1" hangingPunct="1"/>
            <a:r>
              <a:rPr lang="en-AU" sz="4000" dirty="0" smtClean="0"/>
              <a:t>Financial vs. Management Accounting</a:t>
            </a:r>
          </a:p>
        </p:txBody>
      </p:sp>
      <p:sp>
        <p:nvSpPr>
          <p:cNvPr id="13315" name="Content Placeholder 2"/>
          <p:cNvSpPr>
            <a:spLocks noGrp="1"/>
          </p:cNvSpPr>
          <p:nvPr>
            <p:ph idx="1"/>
          </p:nvPr>
        </p:nvSpPr>
        <p:spPr/>
        <p:txBody>
          <a:bodyPr/>
          <a:lstStyle/>
          <a:p>
            <a:pPr eaLnBrk="1" hangingPunct="1"/>
            <a:r>
              <a:rPr lang="en-AU" dirty="0" smtClean="0"/>
              <a:t>Financial Accounting</a:t>
            </a:r>
          </a:p>
          <a:p>
            <a:pPr lvl="1" eaLnBrk="1" hangingPunct="1"/>
            <a:r>
              <a:rPr lang="en-AU" dirty="0" smtClean="0"/>
              <a:t>To produce financial statements for external stakeholders</a:t>
            </a:r>
          </a:p>
          <a:p>
            <a:pPr lvl="1" eaLnBrk="1" hangingPunct="1"/>
            <a:endParaRPr lang="en-AU" dirty="0" smtClean="0"/>
          </a:p>
          <a:p>
            <a:pPr eaLnBrk="1" hangingPunct="1"/>
            <a:r>
              <a:rPr lang="en-AU" dirty="0" smtClean="0"/>
              <a:t>Management Accounting</a:t>
            </a:r>
          </a:p>
          <a:p>
            <a:pPr lvl="1" eaLnBrk="1" hangingPunct="1"/>
            <a:r>
              <a:rPr lang="en-AU" dirty="0" smtClean="0"/>
              <a:t>To inform managers and aid decision making</a:t>
            </a:r>
          </a:p>
        </p:txBody>
      </p:sp>
      <p:sp>
        <p:nvSpPr>
          <p:cNvPr id="4" name="Footer Placeholder 4"/>
          <p:cNvSpPr>
            <a:spLocks noGrp="1"/>
          </p:cNvSpPr>
          <p:nvPr>
            <p:ph type="ftr" sz="quarter" idx="10"/>
          </p:nvPr>
        </p:nvSpPr>
        <p:spPr/>
        <p:txBody>
          <a:bodyPr/>
          <a:lstStyle>
            <a:lvl1pPr>
              <a:defRPr/>
            </a:lvl1pPr>
          </a:lstStyle>
          <a:p>
            <a:pPr>
              <a:defRPr/>
            </a:pPr>
            <a:r>
              <a:rPr lang="en-AU" dirty="0"/>
              <a:t>© Innovation &amp; Business Industry Skills Council Ltd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AU" smtClean="0"/>
              <a:t>Software</a:t>
            </a:r>
          </a:p>
        </p:txBody>
      </p:sp>
      <p:sp>
        <p:nvSpPr>
          <p:cNvPr id="14339" name="Content Placeholder 2"/>
          <p:cNvSpPr>
            <a:spLocks noGrp="1"/>
          </p:cNvSpPr>
          <p:nvPr>
            <p:ph idx="1"/>
          </p:nvPr>
        </p:nvSpPr>
        <p:spPr>
          <a:xfrm>
            <a:off x="457200" y="1935163"/>
            <a:ext cx="8229600" cy="4589462"/>
          </a:xfrm>
        </p:spPr>
        <p:txBody>
          <a:bodyPr/>
          <a:lstStyle/>
          <a:p>
            <a:pPr eaLnBrk="1" hangingPunct="1">
              <a:buFont typeface="Arial" charset="0"/>
              <a:buChar char="•"/>
            </a:pPr>
            <a:r>
              <a:rPr lang="en-AU" smtClean="0"/>
              <a:t>Computer information systems</a:t>
            </a:r>
          </a:p>
          <a:p>
            <a:pPr lvl="1" eaLnBrk="1" hangingPunct="1"/>
            <a:r>
              <a:rPr lang="en-AU" smtClean="0"/>
              <a:t>CIS general controls</a:t>
            </a:r>
          </a:p>
          <a:p>
            <a:pPr eaLnBrk="1" hangingPunct="1"/>
            <a:r>
              <a:rPr lang="en-AU" smtClean="0"/>
              <a:t>Accounting information systems</a:t>
            </a:r>
          </a:p>
          <a:p>
            <a:pPr eaLnBrk="1" hangingPunct="1"/>
            <a:r>
              <a:rPr lang="en-AU" smtClean="0"/>
              <a:t>Spreadsheets</a:t>
            </a:r>
          </a:p>
          <a:p>
            <a:pPr eaLnBrk="1" hangingPunct="1"/>
            <a:endParaRPr lang="en-AU" smtClean="0"/>
          </a:p>
          <a:p>
            <a:pPr eaLnBrk="1" hangingPunct="1"/>
            <a:endParaRPr lang="en-AU" smtClean="0"/>
          </a:p>
        </p:txBody>
      </p:sp>
      <p:graphicFrame>
        <p:nvGraphicFramePr>
          <p:cNvPr id="5" name="Diagram 4"/>
          <p:cNvGraphicFramePr/>
          <p:nvPr/>
        </p:nvGraphicFramePr>
        <p:xfrm>
          <a:off x="5724128" y="1412776"/>
          <a:ext cx="2880320"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4"/>
          <p:cNvSpPr>
            <a:spLocks noGrp="1"/>
          </p:cNvSpPr>
          <p:nvPr>
            <p:ph type="ftr" sz="quarter" idx="10"/>
          </p:nvPr>
        </p:nvSpPr>
        <p:spPr>
          <a:xfrm>
            <a:off x="428625" y="6357938"/>
            <a:ext cx="5591175" cy="365125"/>
          </a:xfrm>
        </p:spPr>
        <p:txBody>
          <a:bodyPr/>
          <a:lstStyle>
            <a:lvl1pPr>
              <a:defRPr/>
            </a:lvl1pPr>
          </a:lstStyle>
          <a:p>
            <a:pPr>
              <a:defRPr/>
            </a:pPr>
            <a:r>
              <a:rPr lang="en-AU" dirty="0"/>
              <a:t>© Innovation &amp; Business Industry Skills Council Ltd</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1098</TotalTime>
  <Words>2411</Words>
  <Application>Microsoft Office PowerPoint</Application>
  <PresentationFormat>On-screen Show (4:3)</PresentationFormat>
  <Paragraphs>416</Paragraphs>
  <Slides>33</Slides>
  <Notes>21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9" baseType="lpstr">
      <vt:lpstr>Arial</vt:lpstr>
      <vt:lpstr>Franklin Gothic Book</vt:lpstr>
      <vt:lpstr>Times</vt:lpstr>
      <vt:lpstr>Wingdings 2</vt:lpstr>
      <vt:lpstr>Flow</vt:lpstr>
      <vt:lpstr>Microsoft Excel Chart</vt:lpstr>
      <vt:lpstr>Introduction to financial management</vt:lpstr>
      <vt:lpstr>Purpose of this presentation</vt:lpstr>
      <vt:lpstr>Financial management</vt:lpstr>
      <vt:lpstr>Accounting principals</vt:lpstr>
      <vt:lpstr>Financial probity</vt:lpstr>
      <vt:lpstr>Statutory requirements</vt:lpstr>
      <vt:lpstr>Organisational requirements</vt:lpstr>
      <vt:lpstr>Financial vs. Management Accounting</vt:lpstr>
      <vt:lpstr>Software</vt:lpstr>
      <vt:lpstr>The next step</vt:lpstr>
      <vt:lpstr>Plan for financial management</vt:lpstr>
      <vt:lpstr>Purpose of this presentation</vt:lpstr>
      <vt:lpstr>Financial data</vt:lpstr>
      <vt:lpstr>Budgeting</vt:lpstr>
      <vt:lpstr>Analysis</vt:lpstr>
      <vt:lpstr>Research</vt:lpstr>
      <vt:lpstr>Cash Flow trends</vt:lpstr>
      <vt:lpstr>The next step</vt:lpstr>
      <vt:lpstr>Prepare and implement budgets</vt:lpstr>
      <vt:lpstr>Purpose of this presentation</vt:lpstr>
      <vt:lpstr>Sales budgets</vt:lpstr>
      <vt:lpstr>Profit budgets</vt:lpstr>
      <vt:lpstr>Cash flow budgets</vt:lpstr>
      <vt:lpstr>Implement budgets</vt:lpstr>
      <vt:lpstr>Revise budgets</vt:lpstr>
      <vt:lpstr>Internal controls</vt:lpstr>
      <vt:lpstr>The next step</vt:lpstr>
      <vt:lpstr>Monitor and report  on finances</vt:lpstr>
      <vt:lpstr>Purpose of this presentation</vt:lpstr>
      <vt:lpstr>Financial results</vt:lpstr>
      <vt:lpstr>Financial management processes</vt:lpstr>
      <vt:lpstr>Report on finances</vt:lpstr>
      <vt:lpstr>The next step</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material</dc:title>
  <dc:creator>steve</dc:creator>
  <cp:lastModifiedBy>Chaitali Shah</cp:lastModifiedBy>
  <cp:revision>69</cp:revision>
  <dcterms:created xsi:type="dcterms:W3CDTF">2009-03-15T04:31:32Z</dcterms:created>
  <dcterms:modified xsi:type="dcterms:W3CDTF">2016-06-13T01:03:13Z</dcterms:modified>
</cp:coreProperties>
</file>